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7" r:id="rId4"/>
    <p:sldId id="261" r:id="rId5"/>
    <p:sldId id="268" r:id="rId6"/>
    <p:sldId id="260" r:id="rId7"/>
    <p:sldId id="264" r:id="rId8"/>
    <p:sldId id="269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63658-3B4A-456C-92C9-CE1779275A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61CF3E4-4A94-4572-89F1-47845064B52C}">
      <dgm:prSet/>
      <dgm:spPr/>
      <dgm:t>
        <a:bodyPr/>
        <a:lstStyle/>
        <a:p>
          <a:r>
            <a:rPr lang="en-US"/>
            <a:t>Access</a:t>
          </a:r>
        </a:p>
      </dgm:t>
    </dgm:pt>
    <dgm:pt modelId="{F87026C2-F6BF-4354-A1CD-E888078163CF}" type="parTrans" cxnId="{20305228-E8EB-45E1-8F37-4B31563F2295}">
      <dgm:prSet/>
      <dgm:spPr/>
      <dgm:t>
        <a:bodyPr/>
        <a:lstStyle/>
        <a:p>
          <a:endParaRPr lang="en-US"/>
        </a:p>
      </dgm:t>
    </dgm:pt>
    <dgm:pt modelId="{96A29861-756F-48B7-8378-238C54F0247D}" type="sibTrans" cxnId="{20305228-E8EB-45E1-8F37-4B31563F2295}">
      <dgm:prSet/>
      <dgm:spPr/>
      <dgm:t>
        <a:bodyPr/>
        <a:lstStyle/>
        <a:p>
          <a:endParaRPr lang="en-US"/>
        </a:p>
      </dgm:t>
    </dgm:pt>
    <dgm:pt modelId="{AA7B82E1-3580-4EB2-B627-DBFD91E02728}">
      <dgm:prSet/>
      <dgm:spPr/>
      <dgm:t>
        <a:bodyPr/>
        <a:lstStyle/>
        <a:p>
          <a:r>
            <a:rPr lang="en-US"/>
            <a:t>Assessment</a:t>
          </a:r>
        </a:p>
      </dgm:t>
    </dgm:pt>
    <dgm:pt modelId="{D0AC60C7-0E9F-45E6-84D9-758ED1435688}" type="parTrans" cxnId="{449A8F67-6EC5-44A1-9B2D-FA17D2AFD098}">
      <dgm:prSet/>
      <dgm:spPr/>
      <dgm:t>
        <a:bodyPr/>
        <a:lstStyle/>
        <a:p>
          <a:endParaRPr lang="en-US"/>
        </a:p>
      </dgm:t>
    </dgm:pt>
    <dgm:pt modelId="{2829CC08-EF3D-439D-971C-07686AB8D3A0}" type="sibTrans" cxnId="{449A8F67-6EC5-44A1-9B2D-FA17D2AFD098}">
      <dgm:prSet/>
      <dgm:spPr/>
      <dgm:t>
        <a:bodyPr/>
        <a:lstStyle/>
        <a:p>
          <a:endParaRPr lang="en-US"/>
        </a:p>
      </dgm:t>
    </dgm:pt>
    <dgm:pt modelId="{C59CC63A-32DF-41E0-8F7C-C71AFB5DAC2B}">
      <dgm:prSet/>
      <dgm:spPr/>
      <dgm:t>
        <a:bodyPr/>
        <a:lstStyle/>
        <a:p>
          <a:r>
            <a:rPr lang="en-US"/>
            <a:t>Prioritization</a:t>
          </a:r>
        </a:p>
      </dgm:t>
    </dgm:pt>
    <dgm:pt modelId="{AD46CADD-2324-4389-8C0E-3AAD90EC88DB}" type="parTrans" cxnId="{A116FF2D-1C78-44B2-AD91-CF7E889BD317}">
      <dgm:prSet/>
      <dgm:spPr/>
      <dgm:t>
        <a:bodyPr/>
        <a:lstStyle/>
        <a:p>
          <a:endParaRPr lang="en-US"/>
        </a:p>
      </dgm:t>
    </dgm:pt>
    <dgm:pt modelId="{DD705666-C4BB-4D96-88D4-45ECD99DFAD6}" type="sibTrans" cxnId="{A116FF2D-1C78-44B2-AD91-CF7E889BD317}">
      <dgm:prSet/>
      <dgm:spPr/>
      <dgm:t>
        <a:bodyPr/>
        <a:lstStyle/>
        <a:p>
          <a:endParaRPr lang="en-US"/>
        </a:p>
      </dgm:t>
    </dgm:pt>
    <dgm:pt modelId="{0244DB35-C276-4269-A607-729F10C3E428}">
      <dgm:prSet/>
      <dgm:spPr/>
      <dgm:t>
        <a:bodyPr/>
        <a:lstStyle/>
        <a:p>
          <a:r>
            <a:rPr lang="en-US"/>
            <a:t>Referral</a:t>
          </a:r>
        </a:p>
      </dgm:t>
    </dgm:pt>
    <dgm:pt modelId="{D60A8E22-0478-4EFC-852D-2D298364E70F}" type="parTrans" cxnId="{43A39919-07E8-4E48-A72C-5DE7BB5A9CBE}">
      <dgm:prSet/>
      <dgm:spPr/>
      <dgm:t>
        <a:bodyPr/>
        <a:lstStyle/>
        <a:p>
          <a:endParaRPr lang="en-US"/>
        </a:p>
      </dgm:t>
    </dgm:pt>
    <dgm:pt modelId="{43CAFF44-39EE-4551-BE49-1E3D3D4F10AD}" type="sibTrans" cxnId="{43A39919-07E8-4E48-A72C-5DE7BB5A9CBE}">
      <dgm:prSet/>
      <dgm:spPr/>
      <dgm:t>
        <a:bodyPr/>
        <a:lstStyle/>
        <a:p>
          <a:endParaRPr lang="en-US"/>
        </a:p>
      </dgm:t>
    </dgm:pt>
    <dgm:pt modelId="{54FDC63B-DDA8-4AAA-BDD5-71F7DD54C8F8}" type="pres">
      <dgm:prSet presAssocID="{06D63658-3B4A-456C-92C9-CE1779275A1F}" presName="linear" presStyleCnt="0">
        <dgm:presLayoutVars>
          <dgm:animLvl val="lvl"/>
          <dgm:resizeHandles val="exact"/>
        </dgm:presLayoutVars>
      </dgm:prSet>
      <dgm:spPr/>
    </dgm:pt>
    <dgm:pt modelId="{DF78E5BD-21D0-45A1-91EC-76E1225E2F36}" type="pres">
      <dgm:prSet presAssocID="{061CF3E4-4A94-4572-89F1-47845064B52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5D96F5D-EA4C-4410-ADF2-68F43CADEE7A}" type="pres">
      <dgm:prSet presAssocID="{96A29861-756F-48B7-8378-238C54F0247D}" presName="spacer" presStyleCnt="0"/>
      <dgm:spPr/>
    </dgm:pt>
    <dgm:pt modelId="{16C0F575-0415-4CB4-A2FC-9EA42C60D3A3}" type="pres">
      <dgm:prSet presAssocID="{AA7B82E1-3580-4EB2-B627-DBFD91E0272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DC3B942-0836-4650-BC35-37A7933387D5}" type="pres">
      <dgm:prSet presAssocID="{2829CC08-EF3D-439D-971C-07686AB8D3A0}" presName="spacer" presStyleCnt="0"/>
      <dgm:spPr/>
    </dgm:pt>
    <dgm:pt modelId="{FF522C28-AF4E-42BA-9C5E-99D3E81B3D76}" type="pres">
      <dgm:prSet presAssocID="{C59CC63A-32DF-41E0-8F7C-C71AFB5DAC2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EA9F311-E6AB-475D-9FD4-B15EF9FC5ADA}" type="pres">
      <dgm:prSet presAssocID="{DD705666-C4BB-4D96-88D4-45ECD99DFAD6}" presName="spacer" presStyleCnt="0"/>
      <dgm:spPr/>
    </dgm:pt>
    <dgm:pt modelId="{F71FCCF7-7DBD-4EDC-9EF0-4BD7BA6569BE}" type="pres">
      <dgm:prSet presAssocID="{0244DB35-C276-4269-A607-729F10C3E42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EB58019-9299-4ECC-BA82-FBC8CEA6C7F1}" type="presOf" srcId="{061CF3E4-4A94-4572-89F1-47845064B52C}" destId="{DF78E5BD-21D0-45A1-91EC-76E1225E2F36}" srcOrd="0" destOrd="0" presId="urn:microsoft.com/office/officeart/2005/8/layout/vList2"/>
    <dgm:cxn modelId="{43A39919-07E8-4E48-A72C-5DE7BB5A9CBE}" srcId="{06D63658-3B4A-456C-92C9-CE1779275A1F}" destId="{0244DB35-C276-4269-A607-729F10C3E428}" srcOrd="3" destOrd="0" parTransId="{D60A8E22-0478-4EFC-852D-2D298364E70F}" sibTransId="{43CAFF44-39EE-4551-BE49-1E3D3D4F10AD}"/>
    <dgm:cxn modelId="{BD889827-B17D-4512-9AE2-6C9F973B0754}" type="presOf" srcId="{06D63658-3B4A-456C-92C9-CE1779275A1F}" destId="{54FDC63B-DDA8-4AAA-BDD5-71F7DD54C8F8}" srcOrd="0" destOrd="0" presId="urn:microsoft.com/office/officeart/2005/8/layout/vList2"/>
    <dgm:cxn modelId="{20305228-E8EB-45E1-8F37-4B31563F2295}" srcId="{06D63658-3B4A-456C-92C9-CE1779275A1F}" destId="{061CF3E4-4A94-4572-89F1-47845064B52C}" srcOrd="0" destOrd="0" parTransId="{F87026C2-F6BF-4354-A1CD-E888078163CF}" sibTransId="{96A29861-756F-48B7-8378-238C54F0247D}"/>
    <dgm:cxn modelId="{A116FF2D-1C78-44B2-AD91-CF7E889BD317}" srcId="{06D63658-3B4A-456C-92C9-CE1779275A1F}" destId="{C59CC63A-32DF-41E0-8F7C-C71AFB5DAC2B}" srcOrd="2" destOrd="0" parTransId="{AD46CADD-2324-4389-8C0E-3AAD90EC88DB}" sibTransId="{DD705666-C4BB-4D96-88D4-45ECD99DFAD6}"/>
    <dgm:cxn modelId="{449A8F67-6EC5-44A1-9B2D-FA17D2AFD098}" srcId="{06D63658-3B4A-456C-92C9-CE1779275A1F}" destId="{AA7B82E1-3580-4EB2-B627-DBFD91E02728}" srcOrd="1" destOrd="0" parTransId="{D0AC60C7-0E9F-45E6-84D9-758ED1435688}" sibTransId="{2829CC08-EF3D-439D-971C-07686AB8D3A0}"/>
    <dgm:cxn modelId="{2644D5AF-D854-4B24-BCB3-84028C925311}" type="presOf" srcId="{0244DB35-C276-4269-A607-729F10C3E428}" destId="{F71FCCF7-7DBD-4EDC-9EF0-4BD7BA6569BE}" srcOrd="0" destOrd="0" presId="urn:microsoft.com/office/officeart/2005/8/layout/vList2"/>
    <dgm:cxn modelId="{38A92FBD-245D-4206-985B-31A2510FEA9F}" type="presOf" srcId="{AA7B82E1-3580-4EB2-B627-DBFD91E02728}" destId="{16C0F575-0415-4CB4-A2FC-9EA42C60D3A3}" srcOrd="0" destOrd="0" presId="urn:microsoft.com/office/officeart/2005/8/layout/vList2"/>
    <dgm:cxn modelId="{EB1F37D7-0667-4088-A179-68E53E13081D}" type="presOf" srcId="{C59CC63A-32DF-41E0-8F7C-C71AFB5DAC2B}" destId="{FF522C28-AF4E-42BA-9C5E-99D3E81B3D76}" srcOrd="0" destOrd="0" presId="urn:microsoft.com/office/officeart/2005/8/layout/vList2"/>
    <dgm:cxn modelId="{B896E10C-76CC-4960-84F2-E58BF5D4D72F}" type="presParOf" srcId="{54FDC63B-DDA8-4AAA-BDD5-71F7DD54C8F8}" destId="{DF78E5BD-21D0-45A1-91EC-76E1225E2F36}" srcOrd="0" destOrd="0" presId="urn:microsoft.com/office/officeart/2005/8/layout/vList2"/>
    <dgm:cxn modelId="{3C45EEE8-0623-4065-8EF1-26ED0AF9CD75}" type="presParOf" srcId="{54FDC63B-DDA8-4AAA-BDD5-71F7DD54C8F8}" destId="{15D96F5D-EA4C-4410-ADF2-68F43CADEE7A}" srcOrd="1" destOrd="0" presId="urn:microsoft.com/office/officeart/2005/8/layout/vList2"/>
    <dgm:cxn modelId="{B23C820F-3E07-40F3-8FD4-F02BE4DA548E}" type="presParOf" srcId="{54FDC63B-DDA8-4AAA-BDD5-71F7DD54C8F8}" destId="{16C0F575-0415-4CB4-A2FC-9EA42C60D3A3}" srcOrd="2" destOrd="0" presId="urn:microsoft.com/office/officeart/2005/8/layout/vList2"/>
    <dgm:cxn modelId="{1B81E333-92EE-41C6-9EFF-DEE195D47B6C}" type="presParOf" srcId="{54FDC63B-DDA8-4AAA-BDD5-71F7DD54C8F8}" destId="{0DC3B942-0836-4650-BC35-37A7933387D5}" srcOrd="3" destOrd="0" presId="urn:microsoft.com/office/officeart/2005/8/layout/vList2"/>
    <dgm:cxn modelId="{093F299D-53A0-4C57-9E8F-B7797E4317FB}" type="presParOf" srcId="{54FDC63B-DDA8-4AAA-BDD5-71F7DD54C8F8}" destId="{FF522C28-AF4E-42BA-9C5E-99D3E81B3D76}" srcOrd="4" destOrd="0" presId="urn:microsoft.com/office/officeart/2005/8/layout/vList2"/>
    <dgm:cxn modelId="{8328C2CC-4BDE-4BA1-8FA5-7101EEE25F59}" type="presParOf" srcId="{54FDC63B-DDA8-4AAA-BDD5-71F7DD54C8F8}" destId="{4EA9F311-E6AB-475D-9FD4-B15EF9FC5ADA}" srcOrd="5" destOrd="0" presId="urn:microsoft.com/office/officeart/2005/8/layout/vList2"/>
    <dgm:cxn modelId="{CB529AF0-DFFA-4039-BE22-383F8BC9AC74}" type="presParOf" srcId="{54FDC63B-DDA8-4AAA-BDD5-71F7DD54C8F8}" destId="{F71FCCF7-7DBD-4EDC-9EF0-4BD7BA6569B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7A7CB-3A0C-4026-A56D-7A19FE2F600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8573C5-12B9-41E7-9327-AC9A79A6A7CF}">
      <dgm:prSet/>
      <dgm:spPr/>
      <dgm:t>
        <a:bodyPr/>
        <a:lstStyle/>
        <a:p>
          <a:r>
            <a:rPr lang="en-US"/>
            <a:t>0-3: low vulnerability</a:t>
          </a:r>
        </a:p>
      </dgm:t>
    </dgm:pt>
    <dgm:pt modelId="{95874DD6-9C19-4B4E-9E51-79E541D81FF0}" type="parTrans" cxnId="{62068480-32CD-4986-84B3-7F9EA9EEBB86}">
      <dgm:prSet/>
      <dgm:spPr/>
      <dgm:t>
        <a:bodyPr/>
        <a:lstStyle/>
        <a:p>
          <a:endParaRPr lang="en-US"/>
        </a:p>
      </dgm:t>
    </dgm:pt>
    <dgm:pt modelId="{FA376617-68B8-4EDC-878E-7F0ABF44FB41}" type="sibTrans" cxnId="{62068480-32CD-4986-84B3-7F9EA9EEBB86}">
      <dgm:prSet/>
      <dgm:spPr/>
      <dgm:t>
        <a:bodyPr/>
        <a:lstStyle/>
        <a:p>
          <a:endParaRPr lang="en-US"/>
        </a:p>
      </dgm:t>
    </dgm:pt>
    <dgm:pt modelId="{104804E1-ECCF-49F4-A09C-AD56CB9F1441}">
      <dgm:prSet/>
      <dgm:spPr/>
      <dgm:t>
        <a:bodyPr/>
        <a:lstStyle/>
        <a:p>
          <a:r>
            <a:rPr lang="en-US"/>
            <a:t>4-7: moderate vulnerability (RRH suggested)</a:t>
          </a:r>
        </a:p>
      </dgm:t>
    </dgm:pt>
    <dgm:pt modelId="{9B676812-842D-43E4-8DD4-FD69A79785F5}" type="parTrans" cxnId="{673F0EFA-E8C2-4DA1-A7EB-CC7F464F7FFF}">
      <dgm:prSet/>
      <dgm:spPr/>
      <dgm:t>
        <a:bodyPr/>
        <a:lstStyle/>
        <a:p>
          <a:endParaRPr lang="en-US"/>
        </a:p>
      </dgm:t>
    </dgm:pt>
    <dgm:pt modelId="{F167BB68-F38C-4CA4-B2A4-85B27A61F1E6}" type="sibTrans" cxnId="{673F0EFA-E8C2-4DA1-A7EB-CC7F464F7FFF}">
      <dgm:prSet/>
      <dgm:spPr/>
      <dgm:t>
        <a:bodyPr/>
        <a:lstStyle/>
        <a:p>
          <a:endParaRPr lang="en-US"/>
        </a:p>
      </dgm:t>
    </dgm:pt>
    <dgm:pt modelId="{F209A75E-EE8D-477C-A288-77C1314E5038}">
      <dgm:prSet/>
      <dgm:spPr/>
      <dgm:t>
        <a:bodyPr/>
        <a:lstStyle/>
        <a:p>
          <a:r>
            <a:rPr lang="en-US" dirty="0"/>
            <a:t>8+ (or 9+ for families): high vulnerability (PSH suggested)</a:t>
          </a:r>
        </a:p>
      </dgm:t>
    </dgm:pt>
    <dgm:pt modelId="{9743F86A-8DDD-40BE-84E1-6B7EA35CB2EA}" type="parTrans" cxnId="{3BD5F0A3-68BD-4D15-9F38-2CF5D222F8AE}">
      <dgm:prSet/>
      <dgm:spPr/>
      <dgm:t>
        <a:bodyPr/>
        <a:lstStyle/>
        <a:p>
          <a:endParaRPr lang="en-US"/>
        </a:p>
      </dgm:t>
    </dgm:pt>
    <dgm:pt modelId="{690719F1-A714-4F44-BCC8-2DCE0FDDAD74}" type="sibTrans" cxnId="{3BD5F0A3-68BD-4D15-9F38-2CF5D222F8AE}">
      <dgm:prSet/>
      <dgm:spPr/>
      <dgm:t>
        <a:bodyPr/>
        <a:lstStyle/>
        <a:p>
          <a:endParaRPr lang="en-US"/>
        </a:p>
      </dgm:t>
    </dgm:pt>
    <dgm:pt modelId="{5EC9F90B-C15D-4C80-9455-E1D39EDB6B4A}" type="pres">
      <dgm:prSet presAssocID="{3D87A7CB-3A0C-4026-A56D-7A19FE2F60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25DCFD-198E-46AB-AAEA-6EE1E2E0E073}" type="pres">
      <dgm:prSet presAssocID="{458573C5-12B9-41E7-9327-AC9A79A6A7CF}" presName="hierRoot1" presStyleCnt="0"/>
      <dgm:spPr/>
    </dgm:pt>
    <dgm:pt modelId="{4EB812DD-4117-4339-A579-5EF95ECBEB92}" type="pres">
      <dgm:prSet presAssocID="{458573C5-12B9-41E7-9327-AC9A79A6A7CF}" presName="composite" presStyleCnt="0"/>
      <dgm:spPr/>
    </dgm:pt>
    <dgm:pt modelId="{D17F4029-F400-4B7A-8E36-EA70002CF9D2}" type="pres">
      <dgm:prSet presAssocID="{458573C5-12B9-41E7-9327-AC9A79A6A7CF}" presName="background" presStyleLbl="node0" presStyleIdx="0" presStyleCnt="3"/>
      <dgm:spPr/>
    </dgm:pt>
    <dgm:pt modelId="{86FD483F-51CF-4438-9C90-C2267D4DE627}" type="pres">
      <dgm:prSet presAssocID="{458573C5-12B9-41E7-9327-AC9A79A6A7CF}" presName="text" presStyleLbl="fgAcc0" presStyleIdx="0" presStyleCnt="3">
        <dgm:presLayoutVars>
          <dgm:chPref val="3"/>
        </dgm:presLayoutVars>
      </dgm:prSet>
      <dgm:spPr/>
    </dgm:pt>
    <dgm:pt modelId="{4CDC1866-3BE6-44ED-B7E4-47544E3F0413}" type="pres">
      <dgm:prSet presAssocID="{458573C5-12B9-41E7-9327-AC9A79A6A7CF}" presName="hierChild2" presStyleCnt="0"/>
      <dgm:spPr/>
    </dgm:pt>
    <dgm:pt modelId="{95A0BD52-8790-4190-A58F-018992A16E78}" type="pres">
      <dgm:prSet presAssocID="{104804E1-ECCF-49F4-A09C-AD56CB9F1441}" presName="hierRoot1" presStyleCnt="0"/>
      <dgm:spPr/>
    </dgm:pt>
    <dgm:pt modelId="{B872C31C-204E-4118-8412-9CAE53B58CF1}" type="pres">
      <dgm:prSet presAssocID="{104804E1-ECCF-49F4-A09C-AD56CB9F1441}" presName="composite" presStyleCnt="0"/>
      <dgm:spPr/>
    </dgm:pt>
    <dgm:pt modelId="{2C365448-0C40-4E0B-82A2-26A40D8BFCEA}" type="pres">
      <dgm:prSet presAssocID="{104804E1-ECCF-49F4-A09C-AD56CB9F1441}" presName="background" presStyleLbl="node0" presStyleIdx="1" presStyleCnt="3"/>
      <dgm:spPr/>
    </dgm:pt>
    <dgm:pt modelId="{16A17969-96BE-45CC-BB60-31E90D6EBECB}" type="pres">
      <dgm:prSet presAssocID="{104804E1-ECCF-49F4-A09C-AD56CB9F1441}" presName="text" presStyleLbl="fgAcc0" presStyleIdx="1" presStyleCnt="3">
        <dgm:presLayoutVars>
          <dgm:chPref val="3"/>
        </dgm:presLayoutVars>
      </dgm:prSet>
      <dgm:spPr/>
    </dgm:pt>
    <dgm:pt modelId="{DA2D06BD-18EC-44A4-BF13-4345141F9A91}" type="pres">
      <dgm:prSet presAssocID="{104804E1-ECCF-49F4-A09C-AD56CB9F1441}" presName="hierChild2" presStyleCnt="0"/>
      <dgm:spPr/>
    </dgm:pt>
    <dgm:pt modelId="{E7A9BED9-2284-42C8-B03A-E78C918CBCF5}" type="pres">
      <dgm:prSet presAssocID="{F209A75E-EE8D-477C-A288-77C1314E5038}" presName="hierRoot1" presStyleCnt="0"/>
      <dgm:spPr/>
    </dgm:pt>
    <dgm:pt modelId="{9DF528F1-FCD8-41E2-B8E7-66E5BC452EED}" type="pres">
      <dgm:prSet presAssocID="{F209A75E-EE8D-477C-A288-77C1314E5038}" presName="composite" presStyleCnt="0"/>
      <dgm:spPr/>
    </dgm:pt>
    <dgm:pt modelId="{DDA33FAA-0953-4022-8A05-8C13FD0F554F}" type="pres">
      <dgm:prSet presAssocID="{F209A75E-EE8D-477C-A288-77C1314E5038}" presName="background" presStyleLbl="node0" presStyleIdx="2" presStyleCnt="3"/>
      <dgm:spPr/>
    </dgm:pt>
    <dgm:pt modelId="{15021378-6E30-4A32-909F-418A9A6883AB}" type="pres">
      <dgm:prSet presAssocID="{F209A75E-EE8D-477C-A288-77C1314E5038}" presName="text" presStyleLbl="fgAcc0" presStyleIdx="2" presStyleCnt="3">
        <dgm:presLayoutVars>
          <dgm:chPref val="3"/>
        </dgm:presLayoutVars>
      </dgm:prSet>
      <dgm:spPr/>
    </dgm:pt>
    <dgm:pt modelId="{5F0BB707-0686-4BD7-A758-27AAD288262E}" type="pres">
      <dgm:prSet presAssocID="{F209A75E-EE8D-477C-A288-77C1314E5038}" presName="hierChild2" presStyleCnt="0"/>
      <dgm:spPr/>
    </dgm:pt>
  </dgm:ptLst>
  <dgm:cxnLst>
    <dgm:cxn modelId="{C68A2902-851E-4D82-A568-2D2CBF2C20FB}" type="presOf" srcId="{104804E1-ECCF-49F4-A09C-AD56CB9F1441}" destId="{16A17969-96BE-45CC-BB60-31E90D6EBECB}" srcOrd="0" destOrd="0" presId="urn:microsoft.com/office/officeart/2005/8/layout/hierarchy1"/>
    <dgm:cxn modelId="{62068480-32CD-4986-84B3-7F9EA9EEBB86}" srcId="{3D87A7CB-3A0C-4026-A56D-7A19FE2F600A}" destId="{458573C5-12B9-41E7-9327-AC9A79A6A7CF}" srcOrd="0" destOrd="0" parTransId="{95874DD6-9C19-4B4E-9E51-79E541D81FF0}" sibTransId="{FA376617-68B8-4EDC-878E-7F0ABF44FB41}"/>
    <dgm:cxn modelId="{3BD5F0A3-68BD-4D15-9F38-2CF5D222F8AE}" srcId="{3D87A7CB-3A0C-4026-A56D-7A19FE2F600A}" destId="{F209A75E-EE8D-477C-A288-77C1314E5038}" srcOrd="2" destOrd="0" parTransId="{9743F86A-8DDD-40BE-84E1-6B7EA35CB2EA}" sibTransId="{690719F1-A714-4F44-BCC8-2DCE0FDDAD74}"/>
    <dgm:cxn modelId="{BC5634B6-BE57-4A0A-B570-833E5BB9F601}" type="presOf" srcId="{F209A75E-EE8D-477C-A288-77C1314E5038}" destId="{15021378-6E30-4A32-909F-418A9A6883AB}" srcOrd="0" destOrd="0" presId="urn:microsoft.com/office/officeart/2005/8/layout/hierarchy1"/>
    <dgm:cxn modelId="{60BF26D1-1A19-4A6A-9F28-8263711C6842}" type="presOf" srcId="{3D87A7CB-3A0C-4026-A56D-7A19FE2F600A}" destId="{5EC9F90B-C15D-4C80-9455-E1D39EDB6B4A}" srcOrd="0" destOrd="0" presId="urn:microsoft.com/office/officeart/2005/8/layout/hierarchy1"/>
    <dgm:cxn modelId="{6E9950E1-7D9C-4CED-9425-DA068A81BCEB}" type="presOf" srcId="{458573C5-12B9-41E7-9327-AC9A79A6A7CF}" destId="{86FD483F-51CF-4438-9C90-C2267D4DE627}" srcOrd="0" destOrd="0" presId="urn:microsoft.com/office/officeart/2005/8/layout/hierarchy1"/>
    <dgm:cxn modelId="{673F0EFA-E8C2-4DA1-A7EB-CC7F464F7FFF}" srcId="{3D87A7CB-3A0C-4026-A56D-7A19FE2F600A}" destId="{104804E1-ECCF-49F4-A09C-AD56CB9F1441}" srcOrd="1" destOrd="0" parTransId="{9B676812-842D-43E4-8DD4-FD69A79785F5}" sibTransId="{F167BB68-F38C-4CA4-B2A4-85B27A61F1E6}"/>
    <dgm:cxn modelId="{2350A13D-C095-4D4E-94E8-0009372C09D3}" type="presParOf" srcId="{5EC9F90B-C15D-4C80-9455-E1D39EDB6B4A}" destId="{5A25DCFD-198E-46AB-AAEA-6EE1E2E0E073}" srcOrd="0" destOrd="0" presId="urn:microsoft.com/office/officeart/2005/8/layout/hierarchy1"/>
    <dgm:cxn modelId="{53AEC1FF-9040-4849-A3A0-A49655D16244}" type="presParOf" srcId="{5A25DCFD-198E-46AB-AAEA-6EE1E2E0E073}" destId="{4EB812DD-4117-4339-A579-5EF95ECBEB92}" srcOrd="0" destOrd="0" presId="urn:microsoft.com/office/officeart/2005/8/layout/hierarchy1"/>
    <dgm:cxn modelId="{7B762CEA-117B-406F-B0F4-0151DEFEE277}" type="presParOf" srcId="{4EB812DD-4117-4339-A579-5EF95ECBEB92}" destId="{D17F4029-F400-4B7A-8E36-EA70002CF9D2}" srcOrd="0" destOrd="0" presId="urn:microsoft.com/office/officeart/2005/8/layout/hierarchy1"/>
    <dgm:cxn modelId="{3B7E83A8-1A05-4FE3-ADCF-C7BDC444E50E}" type="presParOf" srcId="{4EB812DD-4117-4339-A579-5EF95ECBEB92}" destId="{86FD483F-51CF-4438-9C90-C2267D4DE627}" srcOrd="1" destOrd="0" presId="urn:microsoft.com/office/officeart/2005/8/layout/hierarchy1"/>
    <dgm:cxn modelId="{33B5B15D-14D6-4F61-9366-DC7A4CFF2648}" type="presParOf" srcId="{5A25DCFD-198E-46AB-AAEA-6EE1E2E0E073}" destId="{4CDC1866-3BE6-44ED-B7E4-47544E3F0413}" srcOrd="1" destOrd="0" presId="urn:microsoft.com/office/officeart/2005/8/layout/hierarchy1"/>
    <dgm:cxn modelId="{0AB0A322-4D3A-4BF6-AFEF-1B9F6DA4B95D}" type="presParOf" srcId="{5EC9F90B-C15D-4C80-9455-E1D39EDB6B4A}" destId="{95A0BD52-8790-4190-A58F-018992A16E78}" srcOrd="1" destOrd="0" presId="urn:microsoft.com/office/officeart/2005/8/layout/hierarchy1"/>
    <dgm:cxn modelId="{ADE62332-BAB7-4B06-8F8B-D017D3882E6C}" type="presParOf" srcId="{95A0BD52-8790-4190-A58F-018992A16E78}" destId="{B872C31C-204E-4118-8412-9CAE53B58CF1}" srcOrd="0" destOrd="0" presId="urn:microsoft.com/office/officeart/2005/8/layout/hierarchy1"/>
    <dgm:cxn modelId="{3928CF5C-A1AC-4C34-A3DA-4644F3306A6A}" type="presParOf" srcId="{B872C31C-204E-4118-8412-9CAE53B58CF1}" destId="{2C365448-0C40-4E0B-82A2-26A40D8BFCEA}" srcOrd="0" destOrd="0" presId="urn:microsoft.com/office/officeart/2005/8/layout/hierarchy1"/>
    <dgm:cxn modelId="{9E21999B-85F6-4491-9283-70C950BFD793}" type="presParOf" srcId="{B872C31C-204E-4118-8412-9CAE53B58CF1}" destId="{16A17969-96BE-45CC-BB60-31E90D6EBECB}" srcOrd="1" destOrd="0" presId="urn:microsoft.com/office/officeart/2005/8/layout/hierarchy1"/>
    <dgm:cxn modelId="{34345AC8-55DF-4896-BA0A-C5D85353E185}" type="presParOf" srcId="{95A0BD52-8790-4190-A58F-018992A16E78}" destId="{DA2D06BD-18EC-44A4-BF13-4345141F9A91}" srcOrd="1" destOrd="0" presId="urn:microsoft.com/office/officeart/2005/8/layout/hierarchy1"/>
    <dgm:cxn modelId="{D7CEB3B3-76ED-4998-AED9-E908308BB4CD}" type="presParOf" srcId="{5EC9F90B-C15D-4C80-9455-E1D39EDB6B4A}" destId="{E7A9BED9-2284-42C8-B03A-E78C918CBCF5}" srcOrd="2" destOrd="0" presId="urn:microsoft.com/office/officeart/2005/8/layout/hierarchy1"/>
    <dgm:cxn modelId="{8070D7E0-5B04-4674-A271-1313C9A8E7E6}" type="presParOf" srcId="{E7A9BED9-2284-42C8-B03A-E78C918CBCF5}" destId="{9DF528F1-FCD8-41E2-B8E7-66E5BC452EED}" srcOrd="0" destOrd="0" presId="urn:microsoft.com/office/officeart/2005/8/layout/hierarchy1"/>
    <dgm:cxn modelId="{673981E4-6805-41D6-9165-76FCE5DCD1DF}" type="presParOf" srcId="{9DF528F1-FCD8-41E2-B8E7-66E5BC452EED}" destId="{DDA33FAA-0953-4022-8A05-8C13FD0F554F}" srcOrd="0" destOrd="0" presId="urn:microsoft.com/office/officeart/2005/8/layout/hierarchy1"/>
    <dgm:cxn modelId="{2FBFD8BD-2BD0-4FBB-BF62-89A6E2D57E33}" type="presParOf" srcId="{9DF528F1-FCD8-41E2-B8E7-66E5BC452EED}" destId="{15021378-6E30-4A32-909F-418A9A6883AB}" srcOrd="1" destOrd="0" presId="urn:microsoft.com/office/officeart/2005/8/layout/hierarchy1"/>
    <dgm:cxn modelId="{61AABA44-6545-4C5D-A28D-03318DD951D1}" type="presParOf" srcId="{E7A9BED9-2284-42C8-B03A-E78C918CBCF5}" destId="{5F0BB707-0686-4BD7-A758-27AAD288262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77CFE5-403C-4616-B6B5-ACD8079AAB13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E1EAAD5-B6D0-47BE-903B-B474EE9CB26D}">
      <dgm:prSet/>
      <dgm:spPr/>
      <dgm:t>
        <a:bodyPr/>
        <a:lstStyle/>
        <a:p>
          <a:r>
            <a:rPr lang="en-US" dirty="0"/>
            <a:t>By Names List meetings are a best practice across CoCs</a:t>
          </a:r>
        </a:p>
      </dgm:t>
    </dgm:pt>
    <dgm:pt modelId="{A671B4BC-E029-456B-B231-595B2C36E729}" type="parTrans" cxnId="{52C4B12A-B3CA-44D8-BB71-2B6C73F6B173}">
      <dgm:prSet/>
      <dgm:spPr/>
      <dgm:t>
        <a:bodyPr/>
        <a:lstStyle/>
        <a:p>
          <a:endParaRPr lang="en-US"/>
        </a:p>
      </dgm:t>
    </dgm:pt>
    <dgm:pt modelId="{56FFA6BC-F9DC-44CC-BBEA-E7CAF3D54858}" type="sibTrans" cxnId="{52C4B12A-B3CA-44D8-BB71-2B6C73F6B173}">
      <dgm:prSet/>
      <dgm:spPr/>
      <dgm:t>
        <a:bodyPr/>
        <a:lstStyle/>
        <a:p>
          <a:endParaRPr lang="en-US"/>
        </a:p>
      </dgm:t>
    </dgm:pt>
    <dgm:pt modelId="{011FCB02-C22C-49EE-9CD7-CEAD0468BF4A}">
      <dgm:prSet/>
      <dgm:spPr/>
      <dgm:t>
        <a:bodyPr/>
        <a:lstStyle/>
        <a:p>
          <a:r>
            <a:rPr lang="en-US" dirty="0"/>
            <a:t>Real time, comprehensive, person-specific list of all people experiencing homelessness in Ottawa County</a:t>
          </a:r>
        </a:p>
      </dgm:t>
    </dgm:pt>
    <dgm:pt modelId="{3D33CA7B-4A19-4F50-A1FF-B0714CCB3B31}" type="parTrans" cxnId="{20558A72-437A-4876-A0C3-27D662A5C49F}">
      <dgm:prSet/>
      <dgm:spPr/>
      <dgm:t>
        <a:bodyPr/>
        <a:lstStyle/>
        <a:p>
          <a:endParaRPr lang="en-US"/>
        </a:p>
      </dgm:t>
    </dgm:pt>
    <dgm:pt modelId="{7ABCBC02-BEA0-4CB4-B1C2-C5A9B79CAD1F}" type="sibTrans" cxnId="{20558A72-437A-4876-A0C3-27D662A5C49F}">
      <dgm:prSet/>
      <dgm:spPr/>
      <dgm:t>
        <a:bodyPr/>
        <a:lstStyle/>
        <a:p>
          <a:endParaRPr lang="en-US"/>
        </a:p>
      </dgm:t>
    </dgm:pt>
    <dgm:pt modelId="{F72D2688-3A30-455A-8B57-48721CD3574E}">
      <dgm:prSet/>
      <dgm:spPr/>
      <dgm:t>
        <a:bodyPr/>
        <a:lstStyle/>
        <a:p>
          <a:r>
            <a:rPr lang="en-US" dirty="0"/>
            <a:t>Drives down the number of individuals experiencing chronic homelessness in our community</a:t>
          </a:r>
        </a:p>
      </dgm:t>
    </dgm:pt>
    <dgm:pt modelId="{C8D6E710-1FDD-458A-937B-D61E9052A195}" type="parTrans" cxnId="{F654793A-A718-490A-911F-5288DC48EDF9}">
      <dgm:prSet/>
      <dgm:spPr/>
      <dgm:t>
        <a:bodyPr/>
        <a:lstStyle/>
        <a:p>
          <a:endParaRPr lang="en-US"/>
        </a:p>
      </dgm:t>
    </dgm:pt>
    <dgm:pt modelId="{BD464928-4406-4A6E-ADBE-12B799CB3374}" type="sibTrans" cxnId="{F654793A-A718-490A-911F-5288DC48EDF9}">
      <dgm:prSet/>
      <dgm:spPr/>
      <dgm:t>
        <a:bodyPr/>
        <a:lstStyle/>
        <a:p>
          <a:endParaRPr lang="en-US"/>
        </a:p>
      </dgm:t>
    </dgm:pt>
    <dgm:pt modelId="{CB69E11A-4547-4C1D-99FA-B93E41AD085A}">
      <dgm:prSet/>
      <dgm:spPr/>
      <dgm:t>
        <a:bodyPr/>
        <a:lstStyle/>
        <a:p>
          <a:r>
            <a:rPr lang="en-US" dirty="0"/>
            <a:t>Generated through HMIS at least monthly, used to identify homeless veterans and those hardest to house</a:t>
          </a:r>
        </a:p>
      </dgm:t>
    </dgm:pt>
    <dgm:pt modelId="{B6592E4E-1253-44AD-BD3D-AFB8E717964D}" type="parTrans" cxnId="{8D9E6215-132B-4315-83DC-2991B40EA3D3}">
      <dgm:prSet/>
      <dgm:spPr/>
      <dgm:t>
        <a:bodyPr/>
        <a:lstStyle/>
        <a:p>
          <a:endParaRPr lang="en-US"/>
        </a:p>
      </dgm:t>
    </dgm:pt>
    <dgm:pt modelId="{03965057-1A2B-423E-8BF3-C117531ACB5F}" type="sibTrans" cxnId="{8D9E6215-132B-4315-83DC-2991B40EA3D3}">
      <dgm:prSet/>
      <dgm:spPr/>
      <dgm:t>
        <a:bodyPr/>
        <a:lstStyle/>
        <a:p>
          <a:endParaRPr lang="en-US"/>
        </a:p>
      </dgm:t>
    </dgm:pt>
    <dgm:pt modelId="{EED21B5D-469D-44F0-9304-A5A664555F64}">
      <dgm:prSet/>
      <dgm:spPr/>
      <dgm:t>
        <a:bodyPr/>
        <a:lstStyle/>
        <a:p>
          <a:r>
            <a:rPr lang="en-US" dirty="0"/>
            <a:t>BNL group works collaboratively to quickly locate appropriate housing and supportive services, including available Housing Choice Vouchers</a:t>
          </a:r>
        </a:p>
      </dgm:t>
    </dgm:pt>
    <dgm:pt modelId="{5E1D8C5B-4C1F-404E-B2DB-7B6858874567}" type="parTrans" cxnId="{6D8882B5-DE10-474A-9518-24DD8A700A75}">
      <dgm:prSet/>
      <dgm:spPr/>
      <dgm:t>
        <a:bodyPr/>
        <a:lstStyle/>
        <a:p>
          <a:endParaRPr lang="en-US"/>
        </a:p>
      </dgm:t>
    </dgm:pt>
    <dgm:pt modelId="{F189C892-DE77-4C92-8E98-309CA83B7865}" type="sibTrans" cxnId="{6D8882B5-DE10-474A-9518-24DD8A700A75}">
      <dgm:prSet/>
      <dgm:spPr/>
      <dgm:t>
        <a:bodyPr/>
        <a:lstStyle/>
        <a:p>
          <a:endParaRPr lang="en-US"/>
        </a:p>
      </dgm:t>
    </dgm:pt>
    <dgm:pt modelId="{9873C2D1-EADE-4587-82D0-9F7E274CBCB4}" type="pres">
      <dgm:prSet presAssocID="{2077CFE5-403C-4616-B6B5-ACD8079AAB13}" presName="outerComposite" presStyleCnt="0">
        <dgm:presLayoutVars>
          <dgm:chMax val="5"/>
          <dgm:dir/>
          <dgm:resizeHandles val="exact"/>
        </dgm:presLayoutVars>
      </dgm:prSet>
      <dgm:spPr/>
    </dgm:pt>
    <dgm:pt modelId="{5DE55118-42B4-4AE3-BE94-4FA61F3A3BC9}" type="pres">
      <dgm:prSet presAssocID="{2077CFE5-403C-4616-B6B5-ACD8079AAB13}" presName="dummyMaxCanvas" presStyleCnt="0">
        <dgm:presLayoutVars/>
      </dgm:prSet>
      <dgm:spPr/>
    </dgm:pt>
    <dgm:pt modelId="{3B831BCB-5070-4F15-82A1-9D09761780A2}" type="pres">
      <dgm:prSet presAssocID="{2077CFE5-403C-4616-B6B5-ACD8079AAB13}" presName="FiveNodes_1" presStyleLbl="node1" presStyleIdx="0" presStyleCnt="5">
        <dgm:presLayoutVars>
          <dgm:bulletEnabled val="1"/>
        </dgm:presLayoutVars>
      </dgm:prSet>
      <dgm:spPr/>
    </dgm:pt>
    <dgm:pt modelId="{CFD46A76-1EED-4CA2-8A12-995498E0D29D}" type="pres">
      <dgm:prSet presAssocID="{2077CFE5-403C-4616-B6B5-ACD8079AAB13}" presName="FiveNodes_2" presStyleLbl="node1" presStyleIdx="1" presStyleCnt="5">
        <dgm:presLayoutVars>
          <dgm:bulletEnabled val="1"/>
        </dgm:presLayoutVars>
      </dgm:prSet>
      <dgm:spPr/>
    </dgm:pt>
    <dgm:pt modelId="{6EC896A7-065E-475F-9F6F-BDF914939873}" type="pres">
      <dgm:prSet presAssocID="{2077CFE5-403C-4616-B6B5-ACD8079AAB13}" presName="FiveNodes_3" presStyleLbl="node1" presStyleIdx="2" presStyleCnt="5">
        <dgm:presLayoutVars>
          <dgm:bulletEnabled val="1"/>
        </dgm:presLayoutVars>
      </dgm:prSet>
      <dgm:spPr/>
    </dgm:pt>
    <dgm:pt modelId="{9887BA72-ED57-4EAD-A72D-11C38411F4B7}" type="pres">
      <dgm:prSet presAssocID="{2077CFE5-403C-4616-B6B5-ACD8079AAB13}" presName="FiveNodes_4" presStyleLbl="node1" presStyleIdx="3" presStyleCnt="5">
        <dgm:presLayoutVars>
          <dgm:bulletEnabled val="1"/>
        </dgm:presLayoutVars>
      </dgm:prSet>
      <dgm:spPr/>
    </dgm:pt>
    <dgm:pt modelId="{8DA45EB5-BB4E-4A71-94DB-9B96B1BCD49F}" type="pres">
      <dgm:prSet presAssocID="{2077CFE5-403C-4616-B6B5-ACD8079AAB13}" presName="FiveNodes_5" presStyleLbl="node1" presStyleIdx="4" presStyleCnt="5">
        <dgm:presLayoutVars>
          <dgm:bulletEnabled val="1"/>
        </dgm:presLayoutVars>
      </dgm:prSet>
      <dgm:spPr/>
    </dgm:pt>
    <dgm:pt modelId="{68BE00FA-BA32-427B-BD2E-CA13F1A95D5F}" type="pres">
      <dgm:prSet presAssocID="{2077CFE5-403C-4616-B6B5-ACD8079AAB13}" presName="FiveConn_1-2" presStyleLbl="fgAccFollowNode1" presStyleIdx="0" presStyleCnt="4">
        <dgm:presLayoutVars>
          <dgm:bulletEnabled val="1"/>
        </dgm:presLayoutVars>
      </dgm:prSet>
      <dgm:spPr/>
    </dgm:pt>
    <dgm:pt modelId="{780C8055-5FB7-4CCA-BBDA-85E41B258D5D}" type="pres">
      <dgm:prSet presAssocID="{2077CFE5-403C-4616-B6B5-ACD8079AAB13}" presName="FiveConn_2-3" presStyleLbl="fgAccFollowNode1" presStyleIdx="1" presStyleCnt="4">
        <dgm:presLayoutVars>
          <dgm:bulletEnabled val="1"/>
        </dgm:presLayoutVars>
      </dgm:prSet>
      <dgm:spPr/>
    </dgm:pt>
    <dgm:pt modelId="{B5BA21BF-AE31-4806-B932-0D89BF625711}" type="pres">
      <dgm:prSet presAssocID="{2077CFE5-403C-4616-B6B5-ACD8079AAB13}" presName="FiveConn_3-4" presStyleLbl="fgAccFollowNode1" presStyleIdx="2" presStyleCnt="4">
        <dgm:presLayoutVars>
          <dgm:bulletEnabled val="1"/>
        </dgm:presLayoutVars>
      </dgm:prSet>
      <dgm:spPr/>
    </dgm:pt>
    <dgm:pt modelId="{4A6668D4-4C08-4023-B89E-A030AC04543D}" type="pres">
      <dgm:prSet presAssocID="{2077CFE5-403C-4616-B6B5-ACD8079AAB13}" presName="FiveConn_4-5" presStyleLbl="fgAccFollowNode1" presStyleIdx="3" presStyleCnt="4">
        <dgm:presLayoutVars>
          <dgm:bulletEnabled val="1"/>
        </dgm:presLayoutVars>
      </dgm:prSet>
      <dgm:spPr/>
    </dgm:pt>
    <dgm:pt modelId="{CF70FAE6-BA42-41EF-BBF2-CEEBCD66B465}" type="pres">
      <dgm:prSet presAssocID="{2077CFE5-403C-4616-B6B5-ACD8079AAB13}" presName="FiveNodes_1_text" presStyleLbl="node1" presStyleIdx="4" presStyleCnt="5">
        <dgm:presLayoutVars>
          <dgm:bulletEnabled val="1"/>
        </dgm:presLayoutVars>
      </dgm:prSet>
      <dgm:spPr/>
    </dgm:pt>
    <dgm:pt modelId="{F18B91BE-0B07-43D5-9D36-BE6E0E2BE82D}" type="pres">
      <dgm:prSet presAssocID="{2077CFE5-403C-4616-B6B5-ACD8079AAB13}" presName="FiveNodes_2_text" presStyleLbl="node1" presStyleIdx="4" presStyleCnt="5">
        <dgm:presLayoutVars>
          <dgm:bulletEnabled val="1"/>
        </dgm:presLayoutVars>
      </dgm:prSet>
      <dgm:spPr/>
    </dgm:pt>
    <dgm:pt modelId="{0A83B6F9-65B5-42AD-9C9F-84898404A167}" type="pres">
      <dgm:prSet presAssocID="{2077CFE5-403C-4616-B6B5-ACD8079AAB13}" presName="FiveNodes_3_text" presStyleLbl="node1" presStyleIdx="4" presStyleCnt="5">
        <dgm:presLayoutVars>
          <dgm:bulletEnabled val="1"/>
        </dgm:presLayoutVars>
      </dgm:prSet>
      <dgm:spPr/>
    </dgm:pt>
    <dgm:pt modelId="{B313ED5E-CC53-4769-822D-6735B085FFFA}" type="pres">
      <dgm:prSet presAssocID="{2077CFE5-403C-4616-B6B5-ACD8079AAB13}" presName="FiveNodes_4_text" presStyleLbl="node1" presStyleIdx="4" presStyleCnt="5">
        <dgm:presLayoutVars>
          <dgm:bulletEnabled val="1"/>
        </dgm:presLayoutVars>
      </dgm:prSet>
      <dgm:spPr/>
    </dgm:pt>
    <dgm:pt modelId="{A11BF628-FB39-4DC1-87EE-CBB201767D8D}" type="pres">
      <dgm:prSet presAssocID="{2077CFE5-403C-4616-B6B5-ACD8079AAB1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2301F803-E73B-4370-89AD-FB516756A3A2}" type="presOf" srcId="{EED21B5D-469D-44F0-9304-A5A664555F64}" destId="{A11BF628-FB39-4DC1-87EE-CBB201767D8D}" srcOrd="1" destOrd="0" presId="urn:microsoft.com/office/officeart/2005/8/layout/vProcess5"/>
    <dgm:cxn modelId="{AF324E09-E4CF-40E6-89FB-082546172E51}" type="presOf" srcId="{5E1EAAD5-B6D0-47BE-903B-B474EE9CB26D}" destId="{3B831BCB-5070-4F15-82A1-9D09761780A2}" srcOrd="0" destOrd="0" presId="urn:microsoft.com/office/officeart/2005/8/layout/vProcess5"/>
    <dgm:cxn modelId="{8D9E6215-132B-4315-83DC-2991B40EA3D3}" srcId="{2077CFE5-403C-4616-B6B5-ACD8079AAB13}" destId="{CB69E11A-4547-4C1D-99FA-B93E41AD085A}" srcOrd="3" destOrd="0" parTransId="{B6592E4E-1253-44AD-BD3D-AFB8E717964D}" sibTransId="{03965057-1A2B-423E-8BF3-C117531ACB5F}"/>
    <dgm:cxn modelId="{52C4B12A-B3CA-44D8-BB71-2B6C73F6B173}" srcId="{2077CFE5-403C-4616-B6B5-ACD8079AAB13}" destId="{5E1EAAD5-B6D0-47BE-903B-B474EE9CB26D}" srcOrd="0" destOrd="0" parTransId="{A671B4BC-E029-456B-B231-595B2C36E729}" sibTransId="{56FFA6BC-F9DC-44CC-BBEA-E7CAF3D54858}"/>
    <dgm:cxn modelId="{F654793A-A718-490A-911F-5288DC48EDF9}" srcId="{2077CFE5-403C-4616-B6B5-ACD8079AAB13}" destId="{F72D2688-3A30-455A-8B57-48721CD3574E}" srcOrd="2" destOrd="0" parTransId="{C8D6E710-1FDD-458A-937B-D61E9052A195}" sibTransId="{BD464928-4406-4A6E-ADBE-12B799CB3374}"/>
    <dgm:cxn modelId="{15DE0F5D-F7CE-4438-AA96-C4CF12FD3D00}" type="presOf" srcId="{56FFA6BC-F9DC-44CC-BBEA-E7CAF3D54858}" destId="{68BE00FA-BA32-427B-BD2E-CA13F1A95D5F}" srcOrd="0" destOrd="0" presId="urn:microsoft.com/office/officeart/2005/8/layout/vProcess5"/>
    <dgm:cxn modelId="{951DE761-207A-415E-88D3-942F37F57BAF}" type="presOf" srcId="{011FCB02-C22C-49EE-9CD7-CEAD0468BF4A}" destId="{CFD46A76-1EED-4CA2-8A12-995498E0D29D}" srcOrd="0" destOrd="0" presId="urn:microsoft.com/office/officeart/2005/8/layout/vProcess5"/>
    <dgm:cxn modelId="{ACECF541-3243-4A1B-AC45-822519027A40}" type="presOf" srcId="{F72D2688-3A30-455A-8B57-48721CD3574E}" destId="{0A83B6F9-65B5-42AD-9C9F-84898404A167}" srcOrd="1" destOrd="0" presId="urn:microsoft.com/office/officeart/2005/8/layout/vProcess5"/>
    <dgm:cxn modelId="{69870245-5C02-4166-9416-366396033351}" type="presOf" srcId="{011FCB02-C22C-49EE-9CD7-CEAD0468BF4A}" destId="{F18B91BE-0B07-43D5-9D36-BE6E0E2BE82D}" srcOrd="1" destOrd="0" presId="urn:microsoft.com/office/officeart/2005/8/layout/vProcess5"/>
    <dgm:cxn modelId="{38D65E65-8C04-4BFE-8536-D56D7B0523F0}" type="presOf" srcId="{CB69E11A-4547-4C1D-99FA-B93E41AD085A}" destId="{9887BA72-ED57-4EAD-A72D-11C38411F4B7}" srcOrd="0" destOrd="0" presId="urn:microsoft.com/office/officeart/2005/8/layout/vProcess5"/>
    <dgm:cxn modelId="{C29E136D-0F69-45AF-9E52-91941EB9C07D}" type="presOf" srcId="{F72D2688-3A30-455A-8B57-48721CD3574E}" destId="{6EC896A7-065E-475F-9F6F-BDF914939873}" srcOrd="0" destOrd="0" presId="urn:microsoft.com/office/officeart/2005/8/layout/vProcess5"/>
    <dgm:cxn modelId="{68394472-949F-4D42-B3AD-82EC80D5D280}" type="presOf" srcId="{7ABCBC02-BEA0-4CB4-B1C2-C5A9B79CAD1F}" destId="{780C8055-5FB7-4CCA-BBDA-85E41B258D5D}" srcOrd="0" destOrd="0" presId="urn:microsoft.com/office/officeart/2005/8/layout/vProcess5"/>
    <dgm:cxn modelId="{20558A72-437A-4876-A0C3-27D662A5C49F}" srcId="{2077CFE5-403C-4616-B6B5-ACD8079AAB13}" destId="{011FCB02-C22C-49EE-9CD7-CEAD0468BF4A}" srcOrd="1" destOrd="0" parTransId="{3D33CA7B-4A19-4F50-A1FF-B0714CCB3B31}" sibTransId="{7ABCBC02-BEA0-4CB4-B1C2-C5A9B79CAD1F}"/>
    <dgm:cxn modelId="{0D7E08A0-F075-46FB-9283-41B57279ECBC}" type="presOf" srcId="{2077CFE5-403C-4616-B6B5-ACD8079AAB13}" destId="{9873C2D1-EADE-4587-82D0-9F7E274CBCB4}" srcOrd="0" destOrd="0" presId="urn:microsoft.com/office/officeart/2005/8/layout/vProcess5"/>
    <dgm:cxn modelId="{B5D9C7AD-3C93-4B5A-9BD6-37DD9FAFC7BB}" type="presOf" srcId="{03965057-1A2B-423E-8BF3-C117531ACB5F}" destId="{4A6668D4-4C08-4023-B89E-A030AC04543D}" srcOrd="0" destOrd="0" presId="urn:microsoft.com/office/officeart/2005/8/layout/vProcess5"/>
    <dgm:cxn modelId="{6D8882B5-DE10-474A-9518-24DD8A700A75}" srcId="{2077CFE5-403C-4616-B6B5-ACD8079AAB13}" destId="{EED21B5D-469D-44F0-9304-A5A664555F64}" srcOrd="4" destOrd="0" parTransId="{5E1D8C5B-4C1F-404E-B2DB-7B6858874567}" sibTransId="{F189C892-DE77-4C92-8E98-309CA83B7865}"/>
    <dgm:cxn modelId="{4B245AEE-0342-4A9B-9AF7-D59EF94DEFA8}" type="presOf" srcId="{BD464928-4406-4A6E-ADBE-12B799CB3374}" destId="{B5BA21BF-AE31-4806-B932-0D89BF625711}" srcOrd="0" destOrd="0" presId="urn:microsoft.com/office/officeart/2005/8/layout/vProcess5"/>
    <dgm:cxn modelId="{E4AD3AF3-03B2-465C-9A74-634AAFB6737D}" type="presOf" srcId="{CB69E11A-4547-4C1D-99FA-B93E41AD085A}" destId="{B313ED5E-CC53-4769-822D-6735B085FFFA}" srcOrd="1" destOrd="0" presId="urn:microsoft.com/office/officeart/2005/8/layout/vProcess5"/>
    <dgm:cxn modelId="{E2FB64F3-621D-4EED-B44A-02FC696C2D39}" type="presOf" srcId="{5E1EAAD5-B6D0-47BE-903B-B474EE9CB26D}" destId="{CF70FAE6-BA42-41EF-BBF2-CEEBCD66B465}" srcOrd="1" destOrd="0" presId="urn:microsoft.com/office/officeart/2005/8/layout/vProcess5"/>
    <dgm:cxn modelId="{3AD4ADFE-C41A-4664-9FC4-D2B4F14620CC}" type="presOf" srcId="{EED21B5D-469D-44F0-9304-A5A664555F64}" destId="{8DA45EB5-BB4E-4A71-94DB-9B96B1BCD49F}" srcOrd="0" destOrd="0" presId="urn:microsoft.com/office/officeart/2005/8/layout/vProcess5"/>
    <dgm:cxn modelId="{26D73077-9366-4B36-B1C6-DCBCC115A54C}" type="presParOf" srcId="{9873C2D1-EADE-4587-82D0-9F7E274CBCB4}" destId="{5DE55118-42B4-4AE3-BE94-4FA61F3A3BC9}" srcOrd="0" destOrd="0" presId="urn:microsoft.com/office/officeart/2005/8/layout/vProcess5"/>
    <dgm:cxn modelId="{7758B45C-8782-4566-802C-A15B666A7403}" type="presParOf" srcId="{9873C2D1-EADE-4587-82D0-9F7E274CBCB4}" destId="{3B831BCB-5070-4F15-82A1-9D09761780A2}" srcOrd="1" destOrd="0" presId="urn:microsoft.com/office/officeart/2005/8/layout/vProcess5"/>
    <dgm:cxn modelId="{872ACF2C-C080-47F0-8011-6F5760CF51CD}" type="presParOf" srcId="{9873C2D1-EADE-4587-82D0-9F7E274CBCB4}" destId="{CFD46A76-1EED-4CA2-8A12-995498E0D29D}" srcOrd="2" destOrd="0" presId="urn:microsoft.com/office/officeart/2005/8/layout/vProcess5"/>
    <dgm:cxn modelId="{826202C6-5B1A-4EFF-B234-888E420D7852}" type="presParOf" srcId="{9873C2D1-EADE-4587-82D0-9F7E274CBCB4}" destId="{6EC896A7-065E-475F-9F6F-BDF914939873}" srcOrd="3" destOrd="0" presId="urn:microsoft.com/office/officeart/2005/8/layout/vProcess5"/>
    <dgm:cxn modelId="{5CF385B6-E741-47F7-BAE2-6466753C5234}" type="presParOf" srcId="{9873C2D1-EADE-4587-82D0-9F7E274CBCB4}" destId="{9887BA72-ED57-4EAD-A72D-11C38411F4B7}" srcOrd="4" destOrd="0" presId="urn:microsoft.com/office/officeart/2005/8/layout/vProcess5"/>
    <dgm:cxn modelId="{FF233C7E-A94C-49F5-A7A9-C17A0B48B465}" type="presParOf" srcId="{9873C2D1-EADE-4587-82D0-9F7E274CBCB4}" destId="{8DA45EB5-BB4E-4A71-94DB-9B96B1BCD49F}" srcOrd="5" destOrd="0" presId="urn:microsoft.com/office/officeart/2005/8/layout/vProcess5"/>
    <dgm:cxn modelId="{1B4F9449-5B54-45A0-BCDC-F438509C1C35}" type="presParOf" srcId="{9873C2D1-EADE-4587-82D0-9F7E274CBCB4}" destId="{68BE00FA-BA32-427B-BD2E-CA13F1A95D5F}" srcOrd="6" destOrd="0" presId="urn:microsoft.com/office/officeart/2005/8/layout/vProcess5"/>
    <dgm:cxn modelId="{83BFE898-F1D4-444B-94F1-4CFAC5108B68}" type="presParOf" srcId="{9873C2D1-EADE-4587-82D0-9F7E274CBCB4}" destId="{780C8055-5FB7-4CCA-BBDA-85E41B258D5D}" srcOrd="7" destOrd="0" presId="urn:microsoft.com/office/officeart/2005/8/layout/vProcess5"/>
    <dgm:cxn modelId="{03721D6F-1F77-4B68-BD32-48C17968F420}" type="presParOf" srcId="{9873C2D1-EADE-4587-82D0-9F7E274CBCB4}" destId="{B5BA21BF-AE31-4806-B932-0D89BF625711}" srcOrd="8" destOrd="0" presId="urn:microsoft.com/office/officeart/2005/8/layout/vProcess5"/>
    <dgm:cxn modelId="{0D085695-3C45-49B2-A7D5-989F6AF9BF7F}" type="presParOf" srcId="{9873C2D1-EADE-4587-82D0-9F7E274CBCB4}" destId="{4A6668D4-4C08-4023-B89E-A030AC04543D}" srcOrd="9" destOrd="0" presId="urn:microsoft.com/office/officeart/2005/8/layout/vProcess5"/>
    <dgm:cxn modelId="{2A65CC0B-CCEA-444D-A6E0-F48031DFC829}" type="presParOf" srcId="{9873C2D1-EADE-4587-82D0-9F7E274CBCB4}" destId="{CF70FAE6-BA42-41EF-BBF2-CEEBCD66B465}" srcOrd="10" destOrd="0" presId="urn:microsoft.com/office/officeart/2005/8/layout/vProcess5"/>
    <dgm:cxn modelId="{282DF64B-30C5-43C1-BD5B-0D1703AD82E9}" type="presParOf" srcId="{9873C2D1-EADE-4587-82D0-9F7E274CBCB4}" destId="{F18B91BE-0B07-43D5-9D36-BE6E0E2BE82D}" srcOrd="11" destOrd="0" presId="urn:microsoft.com/office/officeart/2005/8/layout/vProcess5"/>
    <dgm:cxn modelId="{D674788C-6887-4A49-96B3-1F3DECB8A784}" type="presParOf" srcId="{9873C2D1-EADE-4587-82D0-9F7E274CBCB4}" destId="{0A83B6F9-65B5-42AD-9C9F-84898404A167}" srcOrd="12" destOrd="0" presId="urn:microsoft.com/office/officeart/2005/8/layout/vProcess5"/>
    <dgm:cxn modelId="{38E4771A-FF03-4C7F-A114-A9D702CE3BBB}" type="presParOf" srcId="{9873C2D1-EADE-4587-82D0-9F7E274CBCB4}" destId="{B313ED5E-CC53-4769-822D-6735B085FFFA}" srcOrd="13" destOrd="0" presId="urn:microsoft.com/office/officeart/2005/8/layout/vProcess5"/>
    <dgm:cxn modelId="{25D0743D-3FC0-44AD-ADD1-4C4920FD1A9C}" type="presParOf" srcId="{9873C2D1-EADE-4587-82D0-9F7E274CBCB4}" destId="{A11BF628-FB39-4DC1-87EE-CBB201767D8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9DC1C8-B19C-445E-913D-212D80B98D27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963E315-43C7-4594-BB68-B2B7047954D3}">
      <dgm:prSet/>
      <dgm:spPr/>
      <dgm:t>
        <a:bodyPr/>
        <a:lstStyle/>
        <a:p>
          <a:r>
            <a:rPr lang="en-US" b="1" dirty="0"/>
            <a:t>Program Modifications</a:t>
          </a:r>
        </a:p>
      </dgm:t>
    </dgm:pt>
    <dgm:pt modelId="{ECD5A350-CC1E-4334-8C54-402B05C2CAAA}" type="parTrans" cxnId="{3B77223A-08E0-4A85-A93A-8A008ED12F97}">
      <dgm:prSet/>
      <dgm:spPr/>
      <dgm:t>
        <a:bodyPr/>
        <a:lstStyle/>
        <a:p>
          <a:endParaRPr lang="en-US"/>
        </a:p>
      </dgm:t>
    </dgm:pt>
    <dgm:pt modelId="{8F37A9E3-F61B-45EA-B0DD-568D8067F712}" type="sibTrans" cxnId="{3B77223A-08E0-4A85-A93A-8A008ED12F97}">
      <dgm:prSet/>
      <dgm:spPr/>
      <dgm:t>
        <a:bodyPr/>
        <a:lstStyle/>
        <a:p>
          <a:endParaRPr lang="en-US"/>
        </a:p>
      </dgm:t>
    </dgm:pt>
    <dgm:pt modelId="{768673DF-F621-479F-BB5E-329A9D5A5AFB}">
      <dgm:prSet custT="1"/>
      <dgm:spPr/>
      <dgm:t>
        <a:bodyPr/>
        <a:lstStyle/>
        <a:p>
          <a:r>
            <a:rPr lang="en-US" sz="1800" b="1" dirty="0"/>
            <a:t>Criminal Screenings/HCV Disqualifications: </a:t>
          </a:r>
        </a:p>
      </dgm:t>
    </dgm:pt>
    <dgm:pt modelId="{B43C1F23-35FD-48FD-8502-E5AB3AD07AB0}" type="parTrans" cxnId="{B3D229BB-6671-4FDA-BC3D-1D4AD6FF80DE}">
      <dgm:prSet/>
      <dgm:spPr/>
      <dgm:t>
        <a:bodyPr/>
        <a:lstStyle/>
        <a:p>
          <a:endParaRPr lang="en-US"/>
        </a:p>
      </dgm:t>
    </dgm:pt>
    <dgm:pt modelId="{4E67C4AF-4707-4C9A-B734-853349E76EC3}" type="sibTrans" cxnId="{B3D229BB-6671-4FDA-BC3D-1D4AD6FF80DE}">
      <dgm:prSet/>
      <dgm:spPr/>
      <dgm:t>
        <a:bodyPr/>
        <a:lstStyle/>
        <a:p>
          <a:endParaRPr lang="en-US"/>
        </a:p>
      </dgm:t>
    </dgm:pt>
    <dgm:pt modelId="{632B82F8-5E99-4ED0-8627-5999AC238AFC}">
      <dgm:prSet custT="1"/>
      <dgm:spPr/>
      <dgm:t>
        <a:bodyPr/>
        <a:lstStyle/>
        <a:p>
          <a:r>
            <a:rPr lang="en-US" sz="1800" b="1" dirty="0"/>
            <a:t>Look back period for violent charges changed to 1 year</a:t>
          </a:r>
        </a:p>
      </dgm:t>
    </dgm:pt>
    <dgm:pt modelId="{D7EEA885-84EB-4809-9AD7-2498EA9A2A96}" type="parTrans" cxnId="{E2FA3D36-A193-4DEC-BE4E-34A3C78AC7FB}">
      <dgm:prSet/>
      <dgm:spPr/>
      <dgm:t>
        <a:bodyPr/>
        <a:lstStyle/>
        <a:p>
          <a:endParaRPr lang="en-US"/>
        </a:p>
      </dgm:t>
    </dgm:pt>
    <dgm:pt modelId="{E3CBC430-ADA1-4FB6-95F0-053CD55E9A82}" type="sibTrans" cxnId="{E2FA3D36-A193-4DEC-BE4E-34A3C78AC7FB}">
      <dgm:prSet/>
      <dgm:spPr/>
      <dgm:t>
        <a:bodyPr/>
        <a:lstStyle/>
        <a:p>
          <a:endParaRPr lang="en-US"/>
        </a:p>
      </dgm:t>
    </dgm:pt>
    <dgm:pt modelId="{4A6019C7-D67E-4E78-A343-33FC8D20F382}">
      <dgm:prSet custT="1"/>
      <dgm:spPr/>
      <dgm:t>
        <a:bodyPr/>
        <a:lstStyle/>
        <a:p>
          <a:r>
            <a:rPr lang="en-US" sz="1800" b="1" dirty="0"/>
            <a:t>Look back period for drug charges changed to 3 months</a:t>
          </a:r>
        </a:p>
      </dgm:t>
    </dgm:pt>
    <dgm:pt modelId="{22198565-4DB6-452F-8238-07CE24025C9D}" type="parTrans" cxnId="{2320C6C4-2609-4942-9947-C97922590F90}">
      <dgm:prSet/>
      <dgm:spPr/>
      <dgm:t>
        <a:bodyPr/>
        <a:lstStyle/>
        <a:p>
          <a:endParaRPr lang="en-US"/>
        </a:p>
      </dgm:t>
    </dgm:pt>
    <dgm:pt modelId="{6F6CF07A-7884-46FC-BC5E-46984574822A}" type="sibTrans" cxnId="{2320C6C4-2609-4942-9947-C97922590F90}">
      <dgm:prSet/>
      <dgm:spPr/>
      <dgm:t>
        <a:bodyPr/>
        <a:lstStyle/>
        <a:p>
          <a:endParaRPr lang="en-US"/>
        </a:p>
      </dgm:t>
    </dgm:pt>
    <dgm:pt modelId="{EFEF4B07-28B0-460E-B454-3979F6C3DFB8}">
      <dgm:prSet/>
      <dgm:spPr/>
      <dgm:t>
        <a:bodyPr/>
        <a:lstStyle/>
        <a:p>
          <a:r>
            <a:rPr lang="en-US" b="1"/>
            <a:t>Reminders</a:t>
          </a:r>
        </a:p>
      </dgm:t>
    </dgm:pt>
    <dgm:pt modelId="{C2C9C5ED-FF94-42DF-845B-DB303E1524B8}" type="parTrans" cxnId="{7A856B1C-AE70-447C-9523-431133E0D269}">
      <dgm:prSet/>
      <dgm:spPr/>
      <dgm:t>
        <a:bodyPr/>
        <a:lstStyle/>
        <a:p>
          <a:endParaRPr lang="en-US"/>
        </a:p>
      </dgm:t>
    </dgm:pt>
    <dgm:pt modelId="{2BB94C9E-F0A7-491A-ADC4-6EDD192D9D26}" type="sibTrans" cxnId="{7A856B1C-AE70-447C-9523-431133E0D269}">
      <dgm:prSet/>
      <dgm:spPr/>
      <dgm:t>
        <a:bodyPr/>
        <a:lstStyle/>
        <a:p>
          <a:endParaRPr lang="en-US"/>
        </a:p>
      </dgm:t>
    </dgm:pt>
    <dgm:pt modelId="{74137237-D28D-41A6-9862-BE8C9CB15A4E}">
      <dgm:prSet custT="1"/>
      <dgm:spPr/>
      <dgm:t>
        <a:bodyPr/>
        <a:lstStyle/>
        <a:p>
          <a:r>
            <a:rPr lang="en-US" sz="1450" b="1" dirty="0"/>
            <a:t>Anyone over the age of 18 in the household will have a background check </a:t>
          </a:r>
        </a:p>
      </dgm:t>
    </dgm:pt>
    <dgm:pt modelId="{AED2F40B-8E99-4F34-B530-053A79C3AE87}" type="parTrans" cxnId="{C1E6E071-15F2-4419-A01F-47E05D21620C}">
      <dgm:prSet/>
      <dgm:spPr/>
      <dgm:t>
        <a:bodyPr/>
        <a:lstStyle/>
        <a:p>
          <a:endParaRPr lang="en-US"/>
        </a:p>
      </dgm:t>
    </dgm:pt>
    <dgm:pt modelId="{62049C69-BBDB-45F2-952B-2186AB8C03B2}" type="sibTrans" cxnId="{C1E6E071-15F2-4419-A01F-47E05D21620C}">
      <dgm:prSet/>
      <dgm:spPr/>
      <dgm:t>
        <a:bodyPr/>
        <a:lstStyle/>
        <a:p>
          <a:endParaRPr lang="en-US"/>
        </a:p>
      </dgm:t>
    </dgm:pt>
    <dgm:pt modelId="{6B804FDE-8783-40F8-8F11-D2F933145F9D}">
      <dgm:prSet custT="1"/>
      <dgm:spPr/>
      <dgm:t>
        <a:bodyPr/>
        <a:lstStyle/>
        <a:p>
          <a:r>
            <a:rPr lang="en-US" sz="1450" b="1" dirty="0"/>
            <a:t>Birth certificate and social security card required for every member of the household</a:t>
          </a:r>
        </a:p>
      </dgm:t>
    </dgm:pt>
    <dgm:pt modelId="{5213A1B5-B36E-4603-BEB8-B057B754C624}" type="parTrans" cxnId="{9ED1C1D0-B4AA-4399-854E-694BB453EE70}">
      <dgm:prSet/>
      <dgm:spPr/>
      <dgm:t>
        <a:bodyPr/>
        <a:lstStyle/>
        <a:p>
          <a:endParaRPr lang="en-US"/>
        </a:p>
      </dgm:t>
    </dgm:pt>
    <dgm:pt modelId="{8BDA6E5D-D93A-4646-98D9-1520CA64AFD2}" type="sibTrans" cxnId="{9ED1C1D0-B4AA-4399-854E-694BB453EE70}">
      <dgm:prSet/>
      <dgm:spPr/>
      <dgm:t>
        <a:bodyPr/>
        <a:lstStyle/>
        <a:p>
          <a:endParaRPr lang="en-US"/>
        </a:p>
      </dgm:t>
    </dgm:pt>
    <dgm:pt modelId="{8ED70E14-F547-453C-8E91-1BBD50668294}">
      <dgm:prSet custT="1"/>
      <dgm:spPr/>
      <dgm:t>
        <a:bodyPr/>
        <a:lstStyle/>
        <a:p>
          <a:r>
            <a:rPr lang="en-US" sz="1450" b="1" dirty="0"/>
            <a:t>All signatures on the form must be completed by someone over the age of 18 – parents sign for children</a:t>
          </a:r>
        </a:p>
      </dgm:t>
    </dgm:pt>
    <dgm:pt modelId="{4F908442-2AE0-428F-80E5-08A2516CAF44}" type="parTrans" cxnId="{F31A747A-DA4C-48B1-BAB1-ED1E836FADB8}">
      <dgm:prSet/>
      <dgm:spPr/>
      <dgm:t>
        <a:bodyPr/>
        <a:lstStyle/>
        <a:p>
          <a:endParaRPr lang="en-US"/>
        </a:p>
      </dgm:t>
    </dgm:pt>
    <dgm:pt modelId="{BDC2D9B3-2C96-44FC-AB3B-C5DF4BDE03F9}" type="sibTrans" cxnId="{F31A747A-DA4C-48B1-BAB1-ED1E836FADB8}">
      <dgm:prSet/>
      <dgm:spPr/>
      <dgm:t>
        <a:bodyPr/>
        <a:lstStyle/>
        <a:p>
          <a:endParaRPr lang="en-US"/>
        </a:p>
      </dgm:t>
    </dgm:pt>
    <dgm:pt modelId="{3BC86C24-DE3F-4961-BB31-4A72698C0AB7}">
      <dgm:prSet custT="1"/>
      <dgm:spPr/>
      <dgm:t>
        <a:bodyPr/>
        <a:lstStyle/>
        <a:p>
          <a:r>
            <a:rPr lang="en-US" sz="1450" b="1" dirty="0"/>
            <a:t>The landlord must agree to sign a lease, have an inspection done on the unit, and complete the landlord paperwork to receive payment from the state</a:t>
          </a:r>
        </a:p>
      </dgm:t>
    </dgm:pt>
    <dgm:pt modelId="{6C94CE90-CE28-4E24-82B2-9BEF0D620CB6}" type="parTrans" cxnId="{3B51676D-3E8C-4436-BC1B-7B5C8B821DDE}">
      <dgm:prSet/>
      <dgm:spPr/>
      <dgm:t>
        <a:bodyPr/>
        <a:lstStyle/>
        <a:p>
          <a:endParaRPr lang="en-US"/>
        </a:p>
      </dgm:t>
    </dgm:pt>
    <dgm:pt modelId="{31EB4EFC-CC69-4BAB-857C-7F8EABD8A70E}" type="sibTrans" cxnId="{3B51676D-3E8C-4436-BC1B-7B5C8B821DDE}">
      <dgm:prSet/>
      <dgm:spPr/>
      <dgm:t>
        <a:bodyPr/>
        <a:lstStyle/>
        <a:p>
          <a:endParaRPr lang="en-US"/>
        </a:p>
      </dgm:t>
    </dgm:pt>
    <dgm:pt modelId="{06151673-E8BA-4940-B4EA-EB309F610B96}">
      <dgm:prSet custT="1"/>
      <dgm:spPr/>
      <dgm:t>
        <a:bodyPr/>
        <a:lstStyle/>
        <a:p>
          <a:pPr>
            <a:buNone/>
          </a:pPr>
          <a:r>
            <a:rPr lang="en-US" sz="1200" b="0" i="1" dirty="0"/>
            <a:t>*If a birth certificate is not available, MSHDA will accept a state ID or driver’s license</a:t>
          </a:r>
        </a:p>
      </dgm:t>
    </dgm:pt>
    <dgm:pt modelId="{0A45EC77-DD64-4B0A-84F9-270CE721A05E}" type="parTrans" cxnId="{AC1A3D36-83A2-4A2C-A019-1A64CA53E950}">
      <dgm:prSet/>
      <dgm:spPr/>
      <dgm:t>
        <a:bodyPr/>
        <a:lstStyle/>
        <a:p>
          <a:endParaRPr lang="en-US"/>
        </a:p>
      </dgm:t>
    </dgm:pt>
    <dgm:pt modelId="{F52A6A4C-D96E-4751-BD80-8B555EC75ABC}" type="sibTrans" cxnId="{AC1A3D36-83A2-4A2C-A019-1A64CA53E950}">
      <dgm:prSet/>
      <dgm:spPr/>
      <dgm:t>
        <a:bodyPr/>
        <a:lstStyle/>
        <a:p>
          <a:endParaRPr lang="en-US"/>
        </a:p>
      </dgm:t>
    </dgm:pt>
    <dgm:pt modelId="{6FF34E3E-649B-4A15-9AD0-72DFE38698BF}" type="pres">
      <dgm:prSet presAssocID="{D69DC1C8-B19C-445E-913D-212D80B98D27}" presName="Name0" presStyleCnt="0">
        <dgm:presLayoutVars>
          <dgm:dir/>
          <dgm:animLvl val="lvl"/>
          <dgm:resizeHandles val="exact"/>
        </dgm:presLayoutVars>
      </dgm:prSet>
      <dgm:spPr/>
    </dgm:pt>
    <dgm:pt modelId="{F4592A2B-31AB-400D-B78C-60DEF2E9ECC0}" type="pres">
      <dgm:prSet presAssocID="{B963E315-43C7-4594-BB68-B2B7047954D3}" presName="linNode" presStyleCnt="0"/>
      <dgm:spPr/>
    </dgm:pt>
    <dgm:pt modelId="{C89C7F1A-1E6A-4813-9BB2-5E3BDEE9DEEB}" type="pres">
      <dgm:prSet presAssocID="{B963E315-43C7-4594-BB68-B2B7047954D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C40701D2-9470-4B46-8AE0-CB9652238808}" type="pres">
      <dgm:prSet presAssocID="{B963E315-43C7-4594-BB68-B2B7047954D3}" presName="descendantText" presStyleLbl="alignAccFollowNode1" presStyleIdx="0" presStyleCnt="2">
        <dgm:presLayoutVars>
          <dgm:bulletEnabled val="1"/>
        </dgm:presLayoutVars>
      </dgm:prSet>
      <dgm:spPr/>
    </dgm:pt>
    <dgm:pt modelId="{E28F9694-913E-4639-8F2F-340DE4949820}" type="pres">
      <dgm:prSet presAssocID="{8F37A9E3-F61B-45EA-B0DD-568D8067F712}" presName="sp" presStyleCnt="0"/>
      <dgm:spPr/>
    </dgm:pt>
    <dgm:pt modelId="{977C7B2A-A871-4E1F-AF9F-73FBF8097007}" type="pres">
      <dgm:prSet presAssocID="{EFEF4B07-28B0-460E-B454-3979F6C3DFB8}" presName="linNode" presStyleCnt="0"/>
      <dgm:spPr/>
    </dgm:pt>
    <dgm:pt modelId="{B5455D87-39D0-40E2-A750-E3CCD575932B}" type="pres">
      <dgm:prSet presAssocID="{EFEF4B07-28B0-460E-B454-3979F6C3DFB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D1E8F593-A3AC-41DA-806D-7990B3412ED1}" type="pres">
      <dgm:prSet presAssocID="{EFEF4B07-28B0-460E-B454-3979F6C3DFB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46A0809-BA31-4D18-ACAE-88DC0174E609}" type="presOf" srcId="{EFEF4B07-28B0-460E-B454-3979F6C3DFB8}" destId="{B5455D87-39D0-40E2-A750-E3CCD575932B}" srcOrd="0" destOrd="0" presId="urn:microsoft.com/office/officeart/2005/8/layout/vList5"/>
    <dgm:cxn modelId="{6F3B250A-5762-4AFF-B025-7686D7EF5BD7}" type="presOf" srcId="{B963E315-43C7-4594-BB68-B2B7047954D3}" destId="{C89C7F1A-1E6A-4813-9BB2-5E3BDEE9DEEB}" srcOrd="0" destOrd="0" presId="urn:microsoft.com/office/officeart/2005/8/layout/vList5"/>
    <dgm:cxn modelId="{7A856B1C-AE70-447C-9523-431133E0D269}" srcId="{D69DC1C8-B19C-445E-913D-212D80B98D27}" destId="{EFEF4B07-28B0-460E-B454-3979F6C3DFB8}" srcOrd="1" destOrd="0" parTransId="{C2C9C5ED-FF94-42DF-845B-DB303E1524B8}" sibTransId="{2BB94C9E-F0A7-491A-ADC4-6EDD192D9D26}"/>
    <dgm:cxn modelId="{AC1A3D36-83A2-4A2C-A019-1A64CA53E950}" srcId="{EFEF4B07-28B0-460E-B454-3979F6C3DFB8}" destId="{06151673-E8BA-4940-B4EA-EB309F610B96}" srcOrd="2" destOrd="0" parTransId="{0A45EC77-DD64-4B0A-84F9-270CE721A05E}" sibTransId="{F52A6A4C-D96E-4751-BD80-8B555EC75ABC}"/>
    <dgm:cxn modelId="{E2FA3D36-A193-4DEC-BE4E-34A3C78AC7FB}" srcId="{768673DF-F621-479F-BB5E-329A9D5A5AFB}" destId="{632B82F8-5E99-4ED0-8627-5999AC238AFC}" srcOrd="0" destOrd="0" parTransId="{D7EEA885-84EB-4809-9AD7-2498EA9A2A96}" sibTransId="{E3CBC430-ADA1-4FB6-95F0-053CD55E9A82}"/>
    <dgm:cxn modelId="{906F7C37-E87D-434E-91DA-F95397995699}" type="presOf" srcId="{6B804FDE-8783-40F8-8F11-D2F933145F9D}" destId="{D1E8F593-A3AC-41DA-806D-7990B3412ED1}" srcOrd="0" destOrd="1" presId="urn:microsoft.com/office/officeart/2005/8/layout/vList5"/>
    <dgm:cxn modelId="{3B77223A-08E0-4A85-A93A-8A008ED12F97}" srcId="{D69DC1C8-B19C-445E-913D-212D80B98D27}" destId="{B963E315-43C7-4594-BB68-B2B7047954D3}" srcOrd="0" destOrd="0" parTransId="{ECD5A350-CC1E-4334-8C54-402B05C2CAAA}" sibTransId="{8F37A9E3-F61B-45EA-B0DD-568D8067F712}"/>
    <dgm:cxn modelId="{EB21FD40-6BAF-4DC4-BB31-23ECFE762A80}" type="presOf" srcId="{06151673-E8BA-4940-B4EA-EB309F610B96}" destId="{D1E8F593-A3AC-41DA-806D-7990B3412ED1}" srcOrd="0" destOrd="2" presId="urn:microsoft.com/office/officeart/2005/8/layout/vList5"/>
    <dgm:cxn modelId="{0B2F6D69-91B1-42FE-B6F1-62F387B6E006}" type="presOf" srcId="{3BC86C24-DE3F-4961-BB31-4A72698C0AB7}" destId="{D1E8F593-A3AC-41DA-806D-7990B3412ED1}" srcOrd="0" destOrd="4" presId="urn:microsoft.com/office/officeart/2005/8/layout/vList5"/>
    <dgm:cxn modelId="{3B51676D-3E8C-4436-BC1B-7B5C8B821DDE}" srcId="{EFEF4B07-28B0-460E-B454-3979F6C3DFB8}" destId="{3BC86C24-DE3F-4961-BB31-4A72698C0AB7}" srcOrd="4" destOrd="0" parTransId="{6C94CE90-CE28-4E24-82B2-9BEF0D620CB6}" sibTransId="{31EB4EFC-CC69-4BAB-857C-7F8EABD8A70E}"/>
    <dgm:cxn modelId="{C1E6E071-15F2-4419-A01F-47E05D21620C}" srcId="{EFEF4B07-28B0-460E-B454-3979F6C3DFB8}" destId="{74137237-D28D-41A6-9862-BE8C9CB15A4E}" srcOrd="0" destOrd="0" parTransId="{AED2F40B-8E99-4F34-B530-053A79C3AE87}" sibTransId="{62049C69-BBDB-45F2-952B-2186AB8C03B2}"/>
    <dgm:cxn modelId="{FF82F875-D8B7-4AFD-998C-F2B250F1B8B2}" type="presOf" srcId="{8ED70E14-F547-453C-8E91-1BBD50668294}" destId="{D1E8F593-A3AC-41DA-806D-7990B3412ED1}" srcOrd="0" destOrd="3" presId="urn:microsoft.com/office/officeart/2005/8/layout/vList5"/>
    <dgm:cxn modelId="{F31A747A-DA4C-48B1-BAB1-ED1E836FADB8}" srcId="{EFEF4B07-28B0-460E-B454-3979F6C3DFB8}" destId="{8ED70E14-F547-453C-8E91-1BBD50668294}" srcOrd="3" destOrd="0" parTransId="{4F908442-2AE0-428F-80E5-08A2516CAF44}" sibTransId="{BDC2D9B3-2C96-44FC-AB3B-C5DF4BDE03F9}"/>
    <dgm:cxn modelId="{95287293-E72F-41F5-83DB-2847C328401A}" type="presOf" srcId="{768673DF-F621-479F-BB5E-329A9D5A5AFB}" destId="{C40701D2-9470-4B46-8AE0-CB9652238808}" srcOrd="0" destOrd="0" presId="urn:microsoft.com/office/officeart/2005/8/layout/vList5"/>
    <dgm:cxn modelId="{E2CF1F9E-E2AC-4339-9F55-560A62143781}" type="presOf" srcId="{74137237-D28D-41A6-9862-BE8C9CB15A4E}" destId="{D1E8F593-A3AC-41DA-806D-7990B3412ED1}" srcOrd="0" destOrd="0" presId="urn:microsoft.com/office/officeart/2005/8/layout/vList5"/>
    <dgm:cxn modelId="{2E8F6AA3-F260-4036-84C6-A6646C139A5B}" type="presOf" srcId="{632B82F8-5E99-4ED0-8627-5999AC238AFC}" destId="{C40701D2-9470-4B46-8AE0-CB9652238808}" srcOrd="0" destOrd="1" presId="urn:microsoft.com/office/officeart/2005/8/layout/vList5"/>
    <dgm:cxn modelId="{6D58A0B7-EF03-4D2F-9785-9D789A82EF4D}" type="presOf" srcId="{D69DC1C8-B19C-445E-913D-212D80B98D27}" destId="{6FF34E3E-649B-4A15-9AD0-72DFE38698BF}" srcOrd="0" destOrd="0" presId="urn:microsoft.com/office/officeart/2005/8/layout/vList5"/>
    <dgm:cxn modelId="{B3D229BB-6671-4FDA-BC3D-1D4AD6FF80DE}" srcId="{B963E315-43C7-4594-BB68-B2B7047954D3}" destId="{768673DF-F621-479F-BB5E-329A9D5A5AFB}" srcOrd="0" destOrd="0" parTransId="{B43C1F23-35FD-48FD-8502-E5AB3AD07AB0}" sibTransId="{4E67C4AF-4707-4C9A-B734-853349E76EC3}"/>
    <dgm:cxn modelId="{2320C6C4-2609-4942-9947-C97922590F90}" srcId="{768673DF-F621-479F-BB5E-329A9D5A5AFB}" destId="{4A6019C7-D67E-4E78-A343-33FC8D20F382}" srcOrd="1" destOrd="0" parTransId="{22198565-4DB6-452F-8238-07CE24025C9D}" sibTransId="{6F6CF07A-7884-46FC-BC5E-46984574822A}"/>
    <dgm:cxn modelId="{9ED1C1D0-B4AA-4399-854E-694BB453EE70}" srcId="{EFEF4B07-28B0-460E-B454-3979F6C3DFB8}" destId="{6B804FDE-8783-40F8-8F11-D2F933145F9D}" srcOrd="1" destOrd="0" parTransId="{5213A1B5-B36E-4603-BEB8-B057B754C624}" sibTransId="{8BDA6E5D-D93A-4646-98D9-1520CA64AFD2}"/>
    <dgm:cxn modelId="{16BB02D2-37B3-4490-9163-236AF403F9CC}" type="presOf" srcId="{4A6019C7-D67E-4E78-A343-33FC8D20F382}" destId="{C40701D2-9470-4B46-8AE0-CB9652238808}" srcOrd="0" destOrd="2" presId="urn:microsoft.com/office/officeart/2005/8/layout/vList5"/>
    <dgm:cxn modelId="{1AD3C8CF-C441-4762-B102-0D93D3572A91}" type="presParOf" srcId="{6FF34E3E-649B-4A15-9AD0-72DFE38698BF}" destId="{F4592A2B-31AB-400D-B78C-60DEF2E9ECC0}" srcOrd="0" destOrd="0" presId="urn:microsoft.com/office/officeart/2005/8/layout/vList5"/>
    <dgm:cxn modelId="{9A4CE5B5-3DD4-4519-81D8-1D8E9D447897}" type="presParOf" srcId="{F4592A2B-31AB-400D-B78C-60DEF2E9ECC0}" destId="{C89C7F1A-1E6A-4813-9BB2-5E3BDEE9DEEB}" srcOrd="0" destOrd="0" presId="urn:microsoft.com/office/officeart/2005/8/layout/vList5"/>
    <dgm:cxn modelId="{BDF24191-018F-4DEB-ABEE-0F9E7B2EC151}" type="presParOf" srcId="{F4592A2B-31AB-400D-B78C-60DEF2E9ECC0}" destId="{C40701D2-9470-4B46-8AE0-CB9652238808}" srcOrd="1" destOrd="0" presId="urn:microsoft.com/office/officeart/2005/8/layout/vList5"/>
    <dgm:cxn modelId="{EFE1EC76-03B9-4E1B-953C-70D95E143B52}" type="presParOf" srcId="{6FF34E3E-649B-4A15-9AD0-72DFE38698BF}" destId="{E28F9694-913E-4639-8F2F-340DE4949820}" srcOrd="1" destOrd="0" presId="urn:microsoft.com/office/officeart/2005/8/layout/vList5"/>
    <dgm:cxn modelId="{07C392D8-6686-42A1-8A37-AD02B363D434}" type="presParOf" srcId="{6FF34E3E-649B-4A15-9AD0-72DFE38698BF}" destId="{977C7B2A-A871-4E1F-AF9F-73FBF8097007}" srcOrd="2" destOrd="0" presId="urn:microsoft.com/office/officeart/2005/8/layout/vList5"/>
    <dgm:cxn modelId="{1577A02E-C59E-4B93-9997-B24BB35D4EEA}" type="presParOf" srcId="{977C7B2A-A871-4E1F-AF9F-73FBF8097007}" destId="{B5455D87-39D0-40E2-A750-E3CCD575932B}" srcOrd="0" destOrd="0" presId="urn:microsoft.com/office/officeart/2005/8/layout/vList5"/>
    <dgm:cxn modelId="{0E61D049-0D51-4FA3-BC65-822FE4D169D9}" type="presParOf" srcId="{977C7B2A-A871-4E1F-AF9F-73FBF8097007}" destId="{D1E8F593-A3AC-41DA-806D-7990B3412ED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8E5BD-21D0-45A1-91EC-76E1225E2F36}">
      <dsp:nvSpPr>
        <dsp:cNvPr id="0" name=""/>
        <dsp:cNvSpPr/>
      </dsp:nvSpPr>
      <dsp:spPr>
        <a:xfrm>
          <a:off x="0" y="45710"/>
          <a:ext cx="7216416" cy="11512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Access</a:t>
          </a:r>
        </a:p>
      </dsp:txBody>
      <dsp:txXfrm>
        <a:off x="56201" y="101911"/>
        <a:ext cx="7104014" cy="1038877"/>
      </dsp:txXfrm>
    </dsp:sp>
    <dsp:sp modelId="{16C0F575-0415-4CB4-A2FC-9EA42C60D3A3}">
      <dsp:nvSpPr>
        <dsp:cNvPr id="0" name=""/>
        <dsp:cNvSpPr/>
      </dsp:nvSpPr>
      <dsp:spPr>
        <a:xfrm>
          <a:off x="0" y="1335230"/>
          <a:ext cx="7216416" cy="1151279"/>
        </a:xfrm>
        <a:prstGeom prst="roundRect">
          <a:avLst/>
        </a:prstGeom>
        <a:solidFill>
          <a:schemeClr val="accent2">
            <a:hueOff val="2357366"/>
            <a:satOff val="-8879"/>
            <a:lumOff val="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Assessment</a:t>
          </a:r>
        </a:p>
      </dsp:txBody>
      <dsp:txXfrm>
        <a:off x="56201" y="1391431"/>
        <a:ext cx="7104014" cy="1038877"/>
      </dsp:txXfrm>
    </dsp:sp>
    <dsp:sp modelId="{FF522C28-AF4E-42BA-9C5E-99D3E81B3D76}">
      <dsp:nvSpPr>
        <dsp:cNvPr id="0" name=""/>
        <dsp:cNvSpPr/>
      </dsp:nvSpPr>
      <dsp:spPr>
        <a:xfrm>
          <a:off x="0" y="2624750"/>
          <a:ext cx="7216416" cy="1151279"/>
        </a:xfrm>
        <a:prstGeom prst="roundRect">
          <a:avLst/>
        </a:prstGeom>
        <a:solidFill>
          <a:schemeClr val="accent2">
            <a:hueOff val="4714731"/>
            <a:satOff val="-17759"/>
            <a:lumOff val="1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Prioritization</a:t>
          </a:r>
        </a:p>
      </dsp:txBody>
      <dsp:txXfrm>
        <a:off x="56201" y="2680951"/>
        <a:ext cx="7104014" cy="1038877"/>
      </dsp:txXfrm>
    </dsp:sp>
    <dsp:sp modelId="{F71FCCF7-7DBD-4EDC-9EF0-4BD7BA6569BE}">
      <dsp:nvSpPr>
        <dsp:cNvPr id="0" name=""/>
        <dsp:cNvSpPr/>
      </dsp:nvSpPr>
      <dsp:spPr>
        <a:xfrm>
          <a:off x="0" y="3914270"/>
          <a:ext cx="7216416" cy="1151279"/>
        </a:xfrm>
        <a:prstGeom prst="roundRec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Referral</a:t>
          </a:r>
        </a:p>
      </dsp:txBody>
      <dsp:txXfrm>
        <a:off x="56201" y="3970471"/>
        <a:ext cx="7104014" cy="10388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F4029-F400-4B7A-8E36-EA70002CF9D2}">
      <dsp:nvSpPr>
        <dsp:cNvPr id="0" name=""/>
        <dsp:cNvSpPr/>
      </dsp:nvSpPr>
      <dsp:spPr>
        <a:xfrm>
          <a:off x="0" y="735243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FD483F-51CF-4438-9C90-C2267D4DE627}">
      <dsp:nvSpPr>
        <dsp:cNvPr id="0" name=""/>
        <dsp:cNvSpPr/>
      </dsp:nvSpPr>
      <dsp:spPr>
        <a:xfrm>
          <a:off x="340341" y="1058567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0-3: low vulnerability</a:t>
          </a:r>
        </a:p>
      </dsp:txBody>
      <dsp:txXfrm>
        <a:off x="397310" y="1115536"/>
        <a:ext cx="2949135" cy="1831113"/>
      </dsp:txXfrm>
    </dsp:sp>
    <dsp:sp modelId="{2C365448-0C40-4E0B-82A2-26A40D8BFCEA}">
      <dsp:nvSpPr>
        <dsp:cNvPr id="0" name=""/>
        <dsp:cNvSpPr/>
      </dsp:nvSpPr>
      <dsp:spPr>
        <a:xfrm>
          <a:off x="3743756" y="735243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17969-96BE-45CC-BB60-31E90D6EBECB}">
      <dsp:nvSpPr>
        <dsp:cNvPr id="0" name=""/>
        <dsp:cNvSpPr/>
      </dsp:nvSpPr>
      <dsp:spPr>
        <a:xfrm>
          <a:off x="4084098" y="1058567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4-7: moderate vulnerability (RRH suggested)</a:t>
          </a:r>
        </a:p>
      </dsp:txBody>
      <dsp:txXfrm>
        <a:off x="4141067" y="1115536"/>
        <a:ext cx="2949135" cy="1831113"/>
      </dsp:txXfrm>
    </dsp:sp>
    <dsp:sp modelId="{DDA33FAA-0953-4022-8A05-8C13FD0F554F}">
      <dsp:nvSpPr>
        <dsp:cNvPr id="0" name=""/>
        <dsp:cNvSpPr/>
      </dsp:nvSpPr>
      <dsp:spPr>
        <a:xfrm>
          <a:off x="7487513" y="735243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21378-6E30-4A32-909F-418A9A6883AB}">
      <dsp:nvSpPr>
        <dsp:cNvPr id="0" name=""/>
        <dsp:cNvSpPr/>
      </dsp:nvSpPr>
      <dsp:spPr>
        <a:xfrm>
          <a:off x="7827855" y="1058567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8+ (or 9+ for families): high vulnerability (PSH suggested)</a:t>
          </a:r>
        </a:p>
      </dsp:txBody>
      <dsp:txXfrm>
        <a:off x="7884824" y="1115536"/>
        <a:ext cx="2949135" cy="18311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31BCB-5070-4F15-82A1-9D09761780A2}">
      <dsp:nvSpPr>
        <dsp:cNvPr id="0" name=""/>
        <dsp:cNvSpPr/>
      </dsp:nvSpPr>
      <dsp:spPr>
        <a:xfrm>
          <a:off x="0" y="0"/>
          <a:ext cx="6062524" cy="10402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By Names List meetings are a best practice across CoCs</a:t>
          </a:r>
        </a:p>
      </dsp:txBody>
      <dsp:txXfrm>
        <a:off x="30469" y="30469"/>
        <a:ext cx="4818275" cy="979336"/>
      </dsp:txXfrm>
    </dsp:sp>
    <dsp:sp modelId="{CFD46A76-1EED-4CA2-8A12-995498E0D29D}">
      <dsp:nvSpPr>
        <dsp:cNvPr id="0" name=""/>
        <dsp:cNvSpPr/>
      </dsp:nvSpPr>
      <dsp:spPr>
        <a:xfrm>
          <a:off x="452721" y="1184756"/>
          <a:ext cx="6062524" cy="10402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Real time, comprehensive, person-specific list of all people experiencing homelessness in Ottawa County</a:t>
          </a:r>
        </a:p>
      </dsp:txBody>
      <dsp:txXfrm>
        <a:off x="483190" y="1215225"/>
        <a:ext cx="4872687" cy="979336"/>
      </dsp:txXfrm>
    </dsp:sp>
    <dsp:sp modelId="{6EC896A7-065E-475F-9F6F-BDF914939873}">
      <dsp:nvSpPr>
        <dsp:cNvPr id="0" name=""/>
        <dsp:cNvSpPr/>
      </dsp:nvSpPr>
      <dsp:spPr>
        <a:xfrm>
          <a:off x="905442" y="2369512"/>
          <a:ext cx="6062524" cy="104027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Drives down the number of individuals experiencing chronic homelessness in our community</a:t>
          </a:r>
        </a:p>
      </dsp:txBody>
      <dsp:txXfrm>
        <a:off x="935911" y="2399981"/>
        <a:ext cx="4872687" cy="979336"/>
      </dsp:txXfrm>
    </dsp:sp>
    <dsp:sp modelId="{9887BA72-ED57-4EAD-A72D-11C38411F4B7}">
      <dsp:nvSpPr>
        <dsp:cNvPr id="0" name=""/>
        <dsp:cNvSpPr/>
      </dsp:nvSpPr>
      <dsp:spPr>
        <a:xfrm>
          <a:off x="1358163" y="3554269"/>
          <a:ext cx="6062524" cy="104027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Generated through HMIS at least monthly, used to identify homeless veterans and those hardest to house</a:t>
          </a:r>
        </a:p>
      </dsp:txBody>
      <dsp:txXfrm>
        <a:off x="1388632" y="3584738"/>
        <a:ext cx="4872687" cy="979336"/>
      </dsp:txXfrm>
    </dsp:sp>
    <dsp:sp modelId="{8DA45EB5-BB4E-4A71-94DB-9B96B1BCD49F}">
      <dsp:nvSpPr>
        <dsp:cNvPr id="0" name=""/>
        <dsp:cNvSpPr/>
      </dsp:nvSpPr>
      <dsp:spPr>
        <a:xfrm>
          <a:off x="1810884" y="4739025"/>
          <a:ext cx="6062524" cy="104027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BNL group works collaboratively to quickly locate appropriate housing and supportive services, including available Housing Choice Vouchers</a:t>
          </a:r>
        </a:p>
      </dsp:txBody>
      <dsp:txXfrm>
        <a:off x="1841353" y="4769494"/>
        <a:ext cx="4872687" cy="979336"/>
      </dsp:txXfrm>
    </dsp:sp>
    <dsp:sp modelId="{68BE00FA-BA32-427B-BD2E-CA13F1A95D5F}">
      <dsp:nvSpPr>
        <dsp:cNvPr id="0" name=""/>
        <dsp:cNvSpPr/>
      </dsp:nvSpPr>
      <dsp:spPr>
        <a:xfrm>
          <a:off x="5386346" y="759977"/>
          <a:ext cx="676178" cy="676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5538486" y="759977"/>
        <a:ext cx="371898" cy="508824"/>
      </dsp:txXfrm>
    </dsp:sp>
    <dsp:sp modelId="{780C8055-5FB7-4CCA-BBDA-85E41B258D5D}">
      <dsp:nvSpPr>
        <dsp:cNvPr id="0" name=""/>
        <dsp:cNvSpPr/>
      </dsp:nvSpPr>
      <dsp:spPr>
        <a:xfrm>
          <a:off x="5839067" y="1944734"/>
          <a:ext cx="676178" cy="676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5991207" y="1944734"/>
        <a:ext cx="371898" cy="508824"/>
      </dsp:txXfrm>
    </dsp:sp>
    <dsp:sp modelId="{B5BA21BF-AE31-4806-B932-0D89BF625711}">
      <dsp:nvSpPr>
        <dsp:cNvPr id="0" name=""/>
        <dsp:cNvSpPr/>
      </dsp:nvSpPr>
      <dsp:spPr>
        <a:xfrm>
          <a:off x="6291788" y="3112153"/>
          <a:ext cx="676178" cy="676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443928" y="3112153"/>
        <a:ext cx="371898" cy="508824"/>
      </dsp:txXfrm>
    </dsp:sp>
    <dsp:sp modelId="{4A6668D4-4C08-4023-B89E-A030AC04543D}">
      <dsp:nvSpPr>
        <dsp:cNvPr id="0" name=""/>
        <dsp:cNvSpPr/>
      </dsp:nvSpPr>
      <dsp:spPr>
        <a:xfrm>
          <a:off x="6744509" y="4308468"/>
          <a:ext cx="676178" cy="67617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6896649" y="4308468"/>
        <a:ext cx="371898" cy="508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701D2-9470-4B46-8AE0-CB9652238808}">
      <dsp:nvSpPr>
        <dsp:cNvPr id="0" name=""/>
        <dsp:cNvSpPr/>
      </dsp:nvSpPr>
      <dsp:spPr>
        <a:xfrm rot="5400000">
          <a:off x="7063463" y="-2580892"/>
          <a:ext cx="1906645" cy="75452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Criminal Screenings/HCV Disqualifications: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Look back period for violent charges changed to 1 year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/>
            <a:t>Look back period for drug charges changed to 3 months</a:t>
          </a:r>
        </a:p>
      </dsp:txBody>
      <dsp:txXfrm rot="-5400000">
        <a:off x="4244181" y="331465"/>
        <a:ext cx="7452135" cy="1720495"/>
      </dsp:txXfrm>
    </dsp:sp>
    <dsp:sp modelId="{C89C7F1A-1E6A-4813-9BB2-5E3BDEE9DEEB}">
      <dsp:nvSpPr>
        <dsp:cNvPr id="0" name=""/>
        <dsp:cNvSpPr/>
      </dsp:nvSpPr>
      <dsp:spPr>
        <a:xfrm>
          <a:off x="0" y="59"/>
          <a:ext cx="4244180" cy="238330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Program Modifications</a:t>
          </a:r>
        </a:p>
      </dsp:txBody>
      <dsp:txXfrm>
        <a:off x="116343" y="116402"/>
        <a:ext cx="4011494" cy="2150620"/>
      </dsp:txXfrm>
    </dsp:sp>
    <dsp:sp modelId="{D1E8F593-A3AC-41DA-806D-7990B3412ED1}">
      <dsp:nvSpPr>
        <dsp:cNvPr id="0" name=""/>
        <dsp:cNvSpPr/>
      </dsp:nvSpPr>
      <dsp:spPr>
        <a:xfrm rot="5400000">
          <a:off x="7063463" y="-78420"/>
          <a:ext cx="1906645" cy="754521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50" b="1" kern="1200" dirty="0"/>
            <a:t>Anyone over the age of 18 in the household will have a background check </a:t>
          </a:r>
        </a:p>
        <a:p>
          <a:pPr marL="114300" lvl="1" indent="-114300" algn="l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50" b="1" kern="1200" dirty="0"/>
            <a:t>Birth certificate and social security card required for every member of the household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i="1" kern="1200" dirty="0"/>
            <a:t>*If a birth certificate is not available, MSHDA will accept a state ID or driver’s license</a:t>
          </a:r>
        </a:p>
        <a:p>
          <a:pPr marL="114300" lvl="1" indent="-114300" algn="l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50" b="1" kern="1200" dirty="0"/>
            <a:t>All signatures on the form must be completed by someone over the age of 18 – parents sign for children</a:t>
          </a:r>
        </a:p>
        <a:p>
          <a:pPr marL="114300" lvl="1" indent="-114300" algn="l" defTabSz="6445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50" b="1" kern="1200" dirty="0"/>
            <a:t>The landlord must agree to sign a lease, have an inspection done on the unit, and complete the landlord paperwork to receive payment from the state</a:t>
          </a:r>
        </a:p>
      </dsp:txBody>
      <dsp:txXfrm rot="-5400000">
        <a:off x="4244181" y="2833937"/>
        <a:ext cx="7452135" cy="1720495"/>
      </dsp:txXfrm>
    </dsp:sp>
    <dsp:sp modelId="{B5455D87-39D0-40E2-A750-E3CCD575932B}">
      <dsp:nvSpPr>
        <dsp:cNvPr id="0" name=""/>
        <dsp:cNvSpPr/>
      </dsp:nvSpPr>
      <dsp:spPr>
        <a:xfrm>
          <a:off x="0" y="2502531"/>
          <a:ext cx="4244180" cy="238330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Reminders</a:t>
          </a:r>
        </a:p>
      </dsp:txBody>
      <dsp:txXfrm>
        <a:off x="116343" y="2618874"/>
        <a:ext cx="4011494" cy="2150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2A3A6-93D1-44F5-AE78-ECF93F5C605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6D273-94BF-41A2-8A62-A92400496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06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6D273-94BF-41A2-8A62-A924004963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45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6D273-94BF-41A2-8A62-A924004963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6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6D273-94BF-41A2-8A62-A924004963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37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C6D273-94BF-41A2-8A62-A924004963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30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0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6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54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5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03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6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0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2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3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3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57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53B820-BB3D-4BC5-6CDA-8AC3B5D35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0"/>
            <a:ext cx="7862777" cy="3174519"/>
          </a:xfrm>
        </p:spPr>
        <p:txBody>
          <a:bodyPr anchor="t">
            <a:normAutofit/>
          </a:bodyPr>
          <a:lstStyle/>
          <a:p>
            <a:r>
              <a:rPr lang="en-US"/>
              <a:t>Ottawa County Prioritization Processes and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071B2F-01CA-84E4-DC07-C3A699781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9029" y="5248504"/>
            <a:ext cx="4040374" cy="950275"/>
          </a:xfrm>
        </p:spPr>
        <p:txBody>
          <a:bodyPr anchor="t">
            <a:normAutofit/>
          </a:bodyPr>
          <a:lstStyle/>
          <a:p>
            <a:r>
              <a:rPr lang="en-US"/>
              <a:t>Brenna Zawacki- Good Samaritan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9D7B6BE-A4E0-4483-BEC5-493AC3E5D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2156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8ECCD4-1117-2387-0C97-21B24C73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021842"/>
            <a:ext cx="3156857" cy="26426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Thank you!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0527CE-FCD0-40C8-B37A-39331C2A4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 descr="Cherry Blossom outline">
            <a:extLst>
              <a:ext uri="{FF2B5EF4-FFF2-40B4-BE49-F238E27FC236}">
                <a16:creationId xmlns:a16="http://schemas.microsoft.com/office/drawing/2014/main" id="{60867F6F-52A3-106E-8DE1-9968F5FEF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487683">
            <a:off x="3339736" y="27500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8722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481A4B-A3CC-77CF-98C3-71C6DD4E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107955" cy="4160520"/>
          </a:xfrm>
        </p:spPr>
        <p:txBody>
          <a:bodyPr anchor="t">
            <a:normAutofit/>
          </a:bodyPr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Components of Coordinated Entry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59D7558A-B677-7C53-8506-999E3973C1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05351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0028709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Picture 117">
            <a:extLst>
              <a:ext uri="{FF2B5EF4-FFF2-40B4-BE49-F238E27FC236}">
                <a16:creationId xmlns:a16="http://schemas.microsoft.com/office/drawing/2014/main" id="{38CFBAEA-61E9-590B-1964-131802226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248" y="0"/>
            <a:ext cx="86275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0174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068047-D563-8185-CE76-66BB2883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6821" y="1371600"/>
            <a:ext cx="6034187" cy="1097280"/>
          </a:xfrm>
        </p:spPr>
        <p:txBody>
          <a:bodyPr>
            <a:normAutofit/>
          </a:bodyPr>
          <a:lstStyle/>
          <a:p>
            <a:r>
              <a:rPr lang="en-US" dirty="0"/>
              <a:t>Prioritization</a:t>
            </a:r>
          </a:p>
        </p:txBody>
      </p:sp>
      <p:pic>
        <p:nvPicPr>
          <p:cNvPr id="5" name="Picture 4" descr="Figures of houses in different position and sizes">
            <a:extLst>
              <a:ext uri="{FF2B5EF4-FFF2-40B4-BE49-F238E27FC236}">
                <a16:creationId xmlns:a16="http://schemas.microsoft.com/office/drawing/2014/main" id="{0361801D-3C7B-8C06-1B10-885DB90509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331" r="38824"/>
          <a:stretch>
            <a:fillRect/>
          </a:stretch>
        </p:blipFill>
        <p:spPr>
          <a:xfrm>
            <a:off x="20" y="10"/>
            <a:ext cx="4857871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80905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06C2EA4-FF92-72EB-C31E-7ED08A2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6821" y="2633236"/>
            <a:ext cx="6034187" cy="3664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Individuals are assessed for vulnerability in </a:t>
            </a:r>
            <a:r>
              <a:rPr lang="en-US" b="1" dirty="0"/>
              <a:t>4 domains:</a:t>
            </a:r>
          </a:p>
          <a:p>
            <a:r>
              <a:rPr lang="en-US" dirty="0"/>
              <a:t>History of housing and homelessness</a:t>
            </a:r>
          </a:p>
          <a:p>
            <a:r>
              <a:rPr lang="en-US" dirty="0"/>
              <a:t>Risks, including criminal history, health crises and history of risky behavior</a:t>
            </a:r>
          </a:p>
          <a:p>
            <a:r>
              <a:rPr lang="en-US" dirty="0"/>
              <a:t>Socialization and daily functioning</a:t>
            </a:r>
          </a:p>
          <a:p>
            <a:r>
              <a:rPr lang="en-US" dirty="0"/>
              <a:t>Wellness, health history, and any present disabling conditions  </a:t>
            </a:r>
          </a:p>
        </p:txBody>
      </p:sp>
    </p:spTree>
    <p:extLst>
      <p:ext uri="{BB962C8B-B14F-4D97-AF65-F5344CB8AC3E}">
        <p14:creationId xmlns:p14="http://schemas.microsoft.com/office/powerpoint/2010/main" val="2790705157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2A0ED3-50D0-969D-ABD9-85D134A87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VI SPDAT Score Range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3AC69C-4C69-D68D-4B3A-E3F5F922A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17402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95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913A7-D430-C419-5DA8-D1A4F3F3F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2652779" cy="4150811"/>
          </a:xfrm>
        </p:spPr>
        <p:txBody>
          <a:bodyPr>
            <a:normAutofit/>
          </a:bodyPr>
          <a:lstStyle/>
          <a:p>
            <a:r>
              <a:rPr lang="en-US" sz="3400" dirty="0"/>
              <a:t>By Names List: Purpose and Function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85A180-17F0-9F5F-51D9-6D242E788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D252A6-7878-8D09-7792-C26223534E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243128"/>
              </p:ext>
            </p:extLst>
          </p:nvPr>
        </p:nvGraphicFramePr>
        <p:xfrm>
          <a:off x="3657600" y="518619"/>
          <a:ext cx="7873409" cy="577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4384313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305A35-E93A-3DB7-FD0A-674810DE2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794763"/>
            <a:ext cx="4057650" cy="2139081"/>
          </a:xfrm>
        </p:spPr>
        <p:txBody>
          <a:bodyPr anchor="t">
            <a:normAutofit/>
          </a:bodyPr>
          <a:lstStyle/>
          <a:p>
            <a:r>
              <a:rPr lang="en-US" dirty="0"/>
              <a:t>By Names List Members</a:t>
            </a:r>
          </a:p>
        </p:txBody>
      </p:sp>
      <p:pic>
        <p:nvPicPr>
          <p:cNvPr id="7" name="Graphic 6" descr="Group">
            <a:extLst>
              <a:ext uri="{FF2B5EF4-FFF2-40B4-BE49-F238E27FC236}">
                <a16:creationId xmlns:a16="http://schemas.microsoft.com/office/drawing/2014/main" id="{3E6C6E6C-1DCB-92F5-09D9-9797F6C2C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232" y="836142"/>
            <a:ext cx="2592858" cy="2592858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09265E-E0D7-493B-97CE-2263D50C3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62720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1A16C-4DB6-BBB5-2630-4CDD673F5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14399"/>
            <a:ext cx="6096861" cy="5383519"/>
          </a:xfrm>
        </p:spPr>
        <p:txBody>
          <a:bodyPr anchor="t">
            <a:normAutofit lnSpcReduction="10000"/>
          </a:bodyPr>
          <a:lstStyle/>
          <a:p>
            <a:r>
              <a:rPr lang="en-US" b="1" dirty="0"/>
              <a:t>Good Samaritan (Leads BNL)</a:t>
            </a:r>
          </a:p>
          <a:p>
            <a:r>
              <a:rPr lang="en-US" dirty="0"/>
              <a:t>LHA - Christina</a:t>
            </a:r>
          </a:p>
          <a:p>
            <a:r>
              <a:rPr lang="en-US" dirty="0"/>
              <a:t>Community Action House</a:t>
            </a:r>
          </a:p>
          <a:p>
            <a:r>
              <a:rPr lang="en-US" dirty="0"/>
              <a:t>DHHS</a:t>
            </a:r>
          </a:p>
          <a:p>
            <a:r>
              <a:rPr lang="en-US" dirty="0"/>
              <a:t>Veterans Affairs</a:t>
            </a:r>
          </a:p>
          <a:p>
            <a:r>
              <a:rPr lang="en-US" dirty="0"/>
              <a:t>Volunteers of America</a:t>
            </a:r>
          </a:p>
          <a:p>
            <a:r>
              <a:rPr lang="en-US" dirty="0"/>
              <a:t>Family Promise</a:t>
            </a:r>
          </a:p>
          <a:p>
            <a:r>
              <a:rPr lang="en-US" dirty="0"/>
              <a:t>Resilience</a:t>
            </a:r>
          </a:p>
          <a:p>
            <a:r>
              <a:rPr lang="en-US" dirty="0"/>
              <a:t>Salvation Army – Grand Haven</a:t>
            </a:r>
          </a:p>
          <a:p>
            <a:r>
              <a:rPr lang="en-US" dirty="0"/>
              <a:t>Community Mental Health</a:t>
            </a:r>
          </a:p>
          <a:p>
            <a:r>
              <a:rPr lang="en-US" dirty="0"/>
              <a:t>Gateway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6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1DF47-2341-450D-059F-FD5BEF86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HCV Update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9C63AFE-F879-333B-B7F9-B75FAAFF7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61673"/>
            <a:ext cx="10890929" cy="35362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MSHDA can no longer commit themselves to a quarterly/regular cadence for voucher pulls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Will commit to reviewing the budget regularly and leasing up as many as possible</a:t>
            </a:r>
          </a:p>
          <a:p>
            <a:pPr>
              <a:lnSpc>
                <a:spcPct val="150000"/>
              </a:lnSpc>
            </a:pPr>
            <a:r>
              <a:rPr lang="en-US" dirty="0"/>
              <a:t>Unclear when the next voucher pull will be</a:t>
            </a:r>
          </a:p>
          <a:p>
            <a:pPr>
              <a:lnSpc>
                <a:spcPct val="150000"/>
              </a:lnSpc>
            </a:pPr>
            <a:r>
              <a:rPr lang="en-US" dirty="0"/>
              <a:t>HARAs will receive 30-day notice prior to next waitlist opening – determined by budget</a:t>
            </a:r>
          </a:p>
          <a:p>
            <a:pPr>
              <a:lnSpc>
                <a:spcPct val="150000"/>
              </a:lnSpc>
            </a:pPr>
            <a:r>
              <a:rPr lang="en-US" dirty="0"/>
              <a:t>If an applicant is added to the waitlist and cannot lease up or is determined to be ineligible, the voucher is lost for the county until the next draw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40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637580D-1176-4083-A9A1-BD8ED0899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4D0F1-2806-078F-2F2E-F2ED2C074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924" y="1166883"/>
            <a:ext cx="10360152" cy="113991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HCV Update Cont.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C96FDC-E4C2-7D8A-44BA-572E7CD9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1585" y="1027306"/>
            <a:ext cx="1020883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834E73-D339-57EA-35F1-AB5A1EEDF8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695965"/>
              </p:ext>
            </p:extLst>
          </p:nvPr>
        </p:nvGraphicFramePr>
        <p:xfrm>
          <a:off x="201304" y="1804756"/>
          <a:ext cx="11789391" cy="4885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4540872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11307</TotalTime>
  <Words>422</Words>
  <Application>Microsoft Office PowerPoint</Application>
  <PresentationFormat>Widescreen</PresentationFormat>
  <Paragraphs>58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Grandview Display</vt:lpstr>
      <vt:lpstr>DashVTI</vt:lpstr>
      <vt:lpstr>Ottawa County Prioritization Processes and Practices</vt:lpstr>
      <vt:lpstr>  Components of Coordinated Entry</vt:lpstr>
      <vt:lpstr>PowerPoint Presentation</vt:lpstr>
      <vt:lpstr>Prioritization</vt:lpstr>
      <vt:lpstr>VI SPDAT Score Range</vt:lpstr>
      <vt:lpstr>By Names List: Purpose and Function</vt:lpstr>
      <vt:lpstr>By Names List Members</vt:lpstr>
      <vt:lpstr>HCV Update</vt:lpstr>
      <vt:lpstr>HCV Update Cont.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Brenna Zawacki</dc:creator>
  <cp:lastModifiedBy>Brenna Zawacki</cp:lastModifiedBy>
  <cp:revision>10</cp:revision>
  <dcterms:created xsi:type="dcterms:W3CDTF">2025-05-29T13:06:38Z</dcterms:created>
  <dcterms:modified xsi:type="dcterms:W3CDTF">2025-06-06T12:55:54Z</dcterms:modified>
</cp:coreProperties>
</file>