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97305-EA87-EA60-9A7E-82600B0D14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361FE-DF66-F6AC-08CF-C0457AC50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7CAEB-1A7B-D7C4-A66F-5C48622E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F27A8-5A47-C339-E2B5-B099724E3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CEA99-C4D7-AC08-EFBD-00A5C0185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6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241B-1D63-6362-70D3-583FA6E76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2B98E-6654-426A-E100-71D37DCF3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F134B-6062-7FD6-3E5E-EC59EBED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50C9F-A524-8DF1-EC32-6A326827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CAD50-D206-DEE9-0B59-CE747697D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9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DC8B-5BDB-A7F7-4365-620E0D1FA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0FE0B-A94F-D573-0126-D8F8795E1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7E8D3-160E-CF10-359E-9C6CE1B90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8D41C-EBF7-7B1D-FA10-C4224EB31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300FF4-8380-A44D-5DD4-03B515AF7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E03E-2CDF-AB5E-6AB6-1BD94BA99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66608-37ED-50C8-0101-37E674078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0A064-6564-6CBC-D80F-9BDD25A52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3E04C-D217-3022-16CF-4433BBA79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EDD31-62E1-0251-97EE-00E08710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E71E9-08F8-F576-86C9-167872481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7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2BAB-661C-DB1F-B7C0-D6842ACC0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2455C-1E93-06B1-61A5-D435B0AAD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F49A4E-2309-D891-BFD7-CA2435387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923C57-F1A0-4B04-AAD3-AF123AFFB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5BC94E-E9E5-73F0-F061-B3B0D171ED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5435F6-0203-8EBE-78FB-AF4B57A0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1919C4-82CC-381C-ED4E-80149AFC6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C0BBE3-4F2C-96FA-4B6C-A9BBDBB15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1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55677-F739-D071-C081-F91432E8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1877E-3BBE-C629-15F1-113E445DE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6297B-A4B8-8FB8-F0BE-77A39032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695F06-AB0E-0EB3-9516-6C57A46A1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4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97EE6-74FD-0F1D-6D60-7F1984984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51104D-FFCC-5313-F9DC-CF49B9E3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76488-1293-EEBE-99FC-EAC83107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5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A0271-DAE0-3745-F7DF-115B04846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4236A-00E0-187D-C1B2-02B48556A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66695-D674-B1BD-7C0A-9209B62C3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75E93D-58A1-1759-7F4B-60AD132C7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6CBB1-28BF-B712-6F69-F9B5238E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8D78B8-24B3-9C80-7A76-BEC50CF43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5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DE74-D8B1-AE20-5431-3C0B4C832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7FCD22-82A7-7360-3A09-2D19C8049C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0A7AC-8FFC-5EE5-0D09-8B1CD6024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07358-3BFD-2107-217E-24FA8463E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2733B4-CE47-964D-A776-98775221D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E45658-C148-7765-AD96-451556134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9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FA9E-F60F-2354-DB04-7A48A7532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BB1293-D2F4-0994-3D6B-D1E1504D6F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22EF8-A83B-CD5E-B8C2-BDF703CF4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1438D-81C8-1241-32B5-0B35DB1A4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0ADF5-8DCD-9F23-C9F6-F7E74DAA9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4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A9212D-BA99-E21E-5C89-3F1C9D631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599E7-7195-C5DC-85BE-F7A902F53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7CFC5-34E0-7C4C-AE05-6C71F51FD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3E574-159C-93E9-A77E-C9D20015C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F7CD3-3416-B602-0F1E-82725A29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8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EEC08C-0B32-86A6-8224-B7510708E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349B4-3D25-CB73-72BC-4E44EEF99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E1A50-4FDF-85FB-F5C2-5739B6249F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BD686E-26CB-4324-9E07-DABC9774819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1F0E8-18DC-23F7-C26F-270DE0C8D5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86EA4-25B0-6905-AADE-7A21F7A91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7B08C0-9C7A-4577-8EB0-63E8A9379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1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BC4AD9-B213-71C0-25B2-C36B9635A4B4}"/>
              </a:ext>
            </a:extLst>
          </p:cNvPr>
          <p:cNvSpPr txBox="1"/>
          <p:nvPr/>
        </p:nvSpPr>
        <p:spPr>
          <a:xfrm>
            <a:off x="1523167" y="3426737"/>
            <a:ext cx="91456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Community Values Statement</a:t>
            </a:r>
          </a:p>
          <a:p>
            <a:pPr algn="ctr"/>
            <a:r>
              <a:rPr lang="en-US" dirty="0"/>
              <a:t>The Lakeshore Housing Alliance hosts open bi-monthly meetings for voting members and non-members alike. All are welcome. We ask that everyone participating speak to and about people with respect; be open to other perspectives; use and value trauma conscious communication; be honest; only share accurate and data driven information; and acknowledge your own thoughts and feelings as well as those of others, especially those with lived experience.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1274AF-4C64-64A8-D32C-2D0772BE8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299" y="982584"/>
            <a:ext cx="8915400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50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Hannah Breuker</dc:creator>
  <cp:lastModifiedBy>Hannah Breuker</cp:lastModifiedBy>
  <cp:revision>1</cp:revision>
  <dcterms:created xsi:type="dcterms:W3CDTF">2026-09-18T18:13:20Z</dcterms:created>
  <dcterms:modified xsi:type="dcterms:W3CDTF">2026-09-18T18:16:18Z</dcterms:modified>
</cp:coreProperties>
</file>